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media/image1.png" ContentType="image/png"/>
  <Override PartName="/ppt/media/image7.jpeg" ContentType="image/jpeg"/>
  <Override PartName="/ppt/media/image2.png" ContentType="image/png"/>
  <Override PartName="/ppt/media/image3.png" ContentType="image/png"/>
  <Override PartName="/ppt/media/image4.png" ContentType="image/png"/>
  <Override PartName="/ppt/media/image5.jpeg" ContentType="image/jpeg"/>
  <Override PartName="/ppt/media/image6.png" ContentType="image/png"/>
  <Override PartName="/ppt/media/image8.png" ContentType="image/png"/>
  <Override PartName="/ppt/media/image9.jpeg" ContentType="image/jpeg"/>
  <Override PartName="/ppt/media/image10.png" ContentType="image/png"/>
  <Override PartName="/ppt/media/image11.jpeg" ContentType="image/jpeg"/>
  <Override PartName="/ppt/media/image1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49" r:id="rId3"/>
    <p:sldMasterId id="2147483650" r:id="rId4"/>
    <p:sldMasterId id="2147483651" r:id="rId5"/>
    <p:sldMasterId id="2147483652" r:id="rId6"/>
    <p:sldMasterId id="2147483653" r:id="rId7"/>
    <p:sldMasterId id="2147483654" r:id="rId8"/>
    <p:sldMasterId id="2147483655" r:id="rId9"/>
    <p:sldMasterId id="2147483656" r:id="rId10"/>
    <p:sldMasterId id="2147483659" r:id="rId11"/>
    <p:sldMasterId id="2147483660" r:id="rId12"/>
  </p:sldMasterIdLst>
  <p:sldIdLst>
    <p:sldId id="256" r:id="rId13"/>
    <p:sldId id="257" r:id="rId14"/>
    <p:sldId id="258" r:id="rId15"/>
    <p:sldId id="259" r:id="rId16"/>
    <p:sldId id="260" r:id="rId17"/>
    <p:sldId id="261" r:id="rId18"/>
  </p:sldIdLst>
  <p:sldSz cx="18288000" cy="10287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pt-BR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7D001806-2652-486C-B296-B7D33935ED1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1B3EA194-36E6-4923-97F4-977F6478E4BB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pt-BR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&lt;data/hora&gt;</a:t>
            </a:r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trike="noStrike" u="none">
                <a:solidFill>
                  <a:srgbClr val="000000"/>
                </a:solidFill>
                <a:uFillTx/>
                <a:latin typeface="Times New Roman"/>
              </a:rPr>
              <a:t>&lt;rodapé&gt;</a:t>
            </a:r>
            <a:endParaRPr b="0" lang="pt-B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AD85CDC-4219-48F7-B615-45C0F6112C6F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&lt;número&gt;</a:t>
            </a:fld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/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</a:pPr>
            <a:r>
              <a:rPr b="1" lang="en-US" sz="2000" strike="noStrike" u="none">
                <a:solidFill>
                  <a:schemeClr val="dk1"/>
                </a:solidFill>
                <a:uFillTx/>
                <a:latin typeface="Calibri"/>
              </a:rPr>
              <a:t>Click to edit Master title style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864000" indent="-32400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trike="noStrike" u="non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296000" indent="-2880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trike="noStrike" u="non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728000" indent="-2160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160000" indent="-2160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1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dt" idx="28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&lt;data/hora&gt;</a:t>
            </a:r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3" name="PlaceHolder 5"/>
          <p:cNvSpPr>
            <a:spLocks noGrp="1"/>
          </p:cNvSpPr>
          <p:nvPr>
            <p:ph type="ftr" idx="29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trike="noStrike" u="none">
                <a:solidFill>
                  <a:srgbClr val="000000"/>
                </a:solidFill>
                <a:uFillTx/>
                <a:latin typeface="Times New Roman"/>
              </a:rPr>
              <a:t>&lt;rodapé&gt;</a:t>
            </a:r>
            <a:endParaRPr b="0" lang="pt-B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4" name="PlaceHolder 6"/>
          <p:cNvSpPr>
            <a:spLocks noGrp="1"/>
          </p:cNvSpPr>
          <p:nvPr>
            <p:ph type="sldNum" idx="30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FAF07F1-D3B5-4526-A81B-707B8ADD2D74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&lt;número&gt;</a:t>
            </a:fld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/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buNone/>
            </a:pPr>
            <a:r>
              <a:rPr b="1" lang="en-US" sz="2000" strike="noStrike" u="none">
                <a:solidFill>
                  <a:schemeClr val="dk1"/>
                </a:solidFill>
                <a:uFillTx/>
                <a:latin typeface="Calibri"/>
              </a:rPr>
              <a:t>Click to edit Master title style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uFillTx/>
                <a:latin typeface="Calibri"/>
              </a:rPr>
              <a:t>Clique para editar o formato de texto dos tópicos</a:t>
            </a:r>
            <a:endParaRPr b="0" lang="en-US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trike="noStrike" u="none">
                <a:solidFill>
                  <a:schemeClr val="dk1"/>
                </a:solidFill>
                <a:uFillTx/>
                <a:latin typeface="Calibri"/>
              </a:rPr>
              <a:t>2.º nível de tópicos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3.º nível de tópicos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4.º nível de tópicos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5.º nível de tópicos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6.º nível de tópicos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7.º nível de tópicos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100000"/>
              </a:lnSpc>
              <a:spcBef>
                <a:spcPts val="281"/>
              </a:spcBef>
              <a:buNone/>
              <a:tabLst>
                <a:tab algn="l" pos="0"/>
              </a:tabLst>
            </a:pPr>
            <a:r>
              <a:rPr b="0" lang="en-US" sz="14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1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dt" idx="3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&lt;data/hora&gt;</a:t>
            </a:r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9" name="PlaceHolder 5"/>
          <p:cNvSpPr>
            <a:spLocks noGrp="1"/>
          </p:cNvSpPr>
          <p:nvPr>
            <p:ph type="ftr" idx="3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trike="noStrike" u="none">
                <a:solidFill>
                  <a:srgbClr val="000000"/>
                </a:solidFill>
                <a:uFillTx/>
                <a:latin typeface="Times New Roman"/>
              </a:rPr>
              <a:t>&lt;rodapé&gt;</a:t>
            </a:r>
            <a:endParaRPr b="0" lang="pt-B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0" name="PlaceHolder 6"/>
          <p:cNvSpPr>
            <a:spLocks noGrp="1"/>
          </p:cNvSpPr>
          <p:nvPr>
            <p:ph type="sldNum" idx="3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F3C80FB-AE01-4E08-8CC4-804FC6D3F010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&lt;número&gt;</a:t>
            </a:fld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/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432000" indent="-32400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864000" indent="-32400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trike="noStrike" u="non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296000" indent="-2880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trike="noStrike" u="non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728000" indent="-2160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160000" indent="-2160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6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&lt;data/hora&gt;</a:t>
            </a:r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trike="noStrike" u="none">
                <a:solidFill>
                  <a:srgbClr val="000000"/>
                </a:solidFill>
                <a:uFillTx/>
                <a:latin typeface="Times New Roman"/>
              </a:rPr>
              <a:t>&lt;rodapé&gt;</a:t>
            </a:r>
            <a:endParaRPr b="0" lang="pt-B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8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04D9CEF-B617-4A02-8926-66DDA9FD07AE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&lt;número&gt;</a:t>
            </a:fld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/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629400" y="274680"/>
            <a:ext cx="205704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anchorCtr="1" vert="eaVert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274680"/>
            <a:ext cx="6019560" cy="58510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432000" indent="-32400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864000" indent="-32400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trike="noStrike" u="non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296000" indent="-2880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trike="noStrike" u="non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728000" indent="-2160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160000" indent="-2160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&lt;data/hora&gt;</a:t>
            </a:r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2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trike="noStrike" u="none">
                <a:solidFill>
                  <a:srgbClr val="000000"/>
                </a:solidFill>
                <a:uFillTx/>
                <a:latin typeface="Times New Roman"/>
              </a:rPr>
              <a:t>&lt;rodapé&gt;</a:t>
            </a:r>
            <a:endParaRPr b="0" lang="pt-B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3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86D5BA5F-C70D-4A8B-A72A-D3B6EEE4F22F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&lt;número&gt;</a:t>
            </a:fld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/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 defTabSz="91440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864000" indent="-32400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trike="noStrike" u="non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b="0" lang="en-US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296000" indent="-2880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trike="noStrike" u="non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728000" indent="-2160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160000" indent="-2160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&lt;data/hora&gt;</a:t>
            </a:r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trike="noStrike" u="none">
                <a:solidFill>
                  <a:srgbClr val="000000"/>
                </a:solidFill>
                <a:uFillTx/>
                <a:latin typeface="Times New Roman"/>
              </a:rPr>
              <a:t>&lt;rodapé&gt;</a:t>
            </a:r>
            <a:endParaRPr b="0" lang="pt-B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8" name="PlaceHolder 5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13058AB-A134-44B6-A24E-C9D5D8BBEF3A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&lt;número&gt;</a:t>
            </a:fld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/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722160" y="4406760"/>
            <a:ext cx="7772040" cy="13618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100000"/>
              </a:lnSpc>
              <a:buNone/>
            </a:pPr>
            <a:r>
              <a:rPr b="1" lang="en-US" sz="4000" strike="noStrike" u="none" cap="all">
                <a:solidFill>
                  <a:schemeClr val="dk1"/>
                </a:solidFill>
                <a:uFillTx/>
                <a:latin typeface="Calibri"/>
              </a:rPr>
              <a:t>Click to edit Master title style</a:t>
            </a:r>
            <a:endParaRPr b="0" lang="en-US" sz="4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722160" y="2906640"/>
            <a:ext cx="77720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marL="432000" indent="-3240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0" lang="en-US" sz="20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Click to edit Master text styles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dt" idx="13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&lt;data/hora&gt;</a:t>
            </a:r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ftr" idx="14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trike="noStrike" u="none">
                <a:solidFill>
                  <a:srgbClr val="000000"/>
                </a:solidFill>
                <a:uFillTx/>
                <a:latin typeface="Times New Roman"/>
              </a:rPr>
              <a:t>&lt;rodapé&gt;</a:t>
            </a:r>
            <a:endParaRPr b="0" lang="pt-B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3" name="PlaceHolder 5"/>
          <p:cNvSpPr>
            <a:spLocks noGrp="1"/>
          </p:cNvSpPr>
          <p:nvPr>
            <p:ph type="sldNum" idx="15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82F4A44-A6C4-416A-80E8-05BC195A6588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&lt;número&gt;</a:t>
            </a:fld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/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432000" indent="-32400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8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864000" indent="-3240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trike="noStrike" u="non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296000" indent="-2880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728000" indent="-2160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800" strike="noStrike" u="non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b="0" lang="en-US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160000" indent="-2160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trike="noStrike" u="non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b="0" lang="en-US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648320" y="1600200"/>
            <a:ext cx="4038120" cy="45255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8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2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400" strike="noStrike" u="non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800" strike="noStrike" u="non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b="0" lang="en-US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800" strike="noStrike" u="non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b="0" lang="en-US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dt" idx="16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&lt;data/hora&gt;</a:t>
            </a:r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8" name="PlaceHolder 5"/>
          <p:cNvSpPr>
            <a:spLocks noGrp="1"/>
          </p:cNvSpPr>
          <p:nvPr>
            <p:ph type="ftr" idx="17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trike="noStrike" u="none">
                <a:solidFill>
                  <a:srgbClr val="000000"/>
                </a:solidFill>
                <a:uFillTx/>
                <a:latin typeface="Times New Roman"/>
              </a:rPr>
              <a:t>&lt;rodapé&gt;</a:t>
            </a:r>
            <a:endParaRPr b="0" lang="pt-B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9" name="PlaceHolder 6"/>
          <p:cNvSpPr>
            <a:spLocks noGrp="1"/>
          </p:cNvSpPr>
          <p:nvPr>
            <p:ph type="sldNum" idx="18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9100744-1B5E-4BE7-AEFB-1BD4088F1F07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&lt;número&gt;</a:t>
            </a:fld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/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marL="432000" indent="-32400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0"/>
              </a:tabLst>
            </a:pPr>
            <a:r>
              <a:rPr b="1" lang="en-US" sz="24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trike="noStrike" u="non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b="0" lang="en-US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600" strike="noStrike" u="non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b="0" lang="en-US" sz="16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600" strike="noStrike" u="non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b="0" lang="en-US" sz="16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100000"/>
              </a:lnSpc>
              <a:spcBef>
                <a:spcPts val="479"/>
              </a:spcBef>
              <a:buNone/>
              <a:tabLst>
                <a:tab algn="l" pos="0"/>
              </a:tabLst>
            </a:pPr>
            <a:r>
              <a:rPr b="1" lang="en-US" sz="24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343080" indent="-343080" defTabSz="9144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2400" strike="noStrike" u="none">
                <a:solidFill>
                  <a:schemeClr val="dk1"/>
                </a:solidFill>
                <a:uFillTx/>
                <a:latin typeface="Calibri"/>
              </a:rPr>
              <a:t>Click to edit Master text styles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743040" indent="-285840" defTabSz="91440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Second level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en-US" sz="1800" strike="noStrike" u="none">
                <a:solidFill>
                  <a:schemeClr val="dk1"/>
                </a:solidFill>
                <a:uFillTx/>
                <a:latin typeface="Calibri"/>
              </a:rPr>
              <a:t>Third level</a:t>
            </a:r>
            <a:endParaRPr b="0" lang="en-US" sz="18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en-US" sz="1600" strike="noStrike" u="none">
                <a:solidFill>
                  <a:schemeClr val="dk1"/>
                </a:solidFill>
                <a:uFillTx/>
                <a:latin typeface="Calibri"/>
              </a:rPr>
              <a:t>Fourth level</a:t>
            </a:r>
            <a:endParaRPr b="0" lang="en-US" sz="16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en-US" sz="1600" strike="noStrike" u="none">
                <a:solidFill>
                  <a:schemeClr val="dk1"/>
                </a:solidFill>
                <a:uFillTx/>
                <a:latin typeface="Calibri"/>
              </a:rPr>
              <a:t>Fifth level</a:t>
            </a:r>
            <a:endParaRPr b="0" lang="en-US" sz="16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5" name="PlaceHolder 6"/>
          <p:cNvSpPr>
            <a:spLocks noGrp="1"/>
          </p:cNvSpPr>
          <p:nvPr>
            <p:ph type="dt" idx="19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&lt;data/hora&gt;</a:t>
            </a:r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6" name="PlaceHolder 7"/>
          <p:cNvSpPr>
            <a:spLocks noGrp="1"/>
          </p:cNvSpPr>
          <p:nvPr>
            <p:ph type="ftr" idx="20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trike="noStrike" u="none">
                <a:solidFill>
                  <a:srgbClr val="000000"/>
                </a:solidFill>
                <a:uFillTx/>
                <a:latin typeface="Times New Roman"/>
              </a:rPr>
              <a:t>&lt;rodapé&gt;</a:t>
            </a:r>
            <a:endParaRPr b="0" lang="pt-B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7" name="PlaceHolder 8"/>
          <p:cNvSpPr>
            <a:spLocks noGrp="1"/>
          </p:cNvSpPr>
          <p:nvPr>
            <p:ph type="sldNum" idx="21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F601806-F340-4A0E-8682-9CCC62C48737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&lt;número&gt;</a:t>
            </a:fld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/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algn="ctr" defTabSz="914400">
              <a:lnSpc>
                <a:spcPct val="100000"/>
              </a:lnSpc>
              <a:buNone/>
            </a:pPr>
            <a:r>
              <a:rPr b="0" lang="en-US" sz="4400" strike="noStrike" u="none">
                <a:solidFill>
                  <a:schemeClr val="dk1"/>
                </a:solidFill>
                <a:uFillTx/>
                <a:latin typeface="Calibri"/>
              </a:rPr>
              <a:t>Click to edit Master title style</a:t>
            </a:r>
            <a:endParaRPr b="0" lang="en-US" sz="44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dt" idx="22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&lt;data/hora&gt;</a:t>
            </a:r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ftr" idx="23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trike="noStrike" u="none">
                <a:solidFill>
                  <a:srgbClr val="000000"/>
                </a:solidFill>
                <a:uFillTx/>
                <a:latin typeface="Times New Roman"/>
              </a:rPr>
              <a:t>&lt;rodapé&gt;</a:t>
            </a:r>
            <a:endParaRPr b="0" lang="pt-B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sldNum" idx="24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95629F00-3C9C-4030-A2A0-FC3DDC47D1D6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&lt;número&gt;</a:t>
            </a:fld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/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dt" idx="25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&lt;data/hora&gt;</a:t>
            </a:r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ftr" idx="26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pt-B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pt-BR" sz="1400" strike="noStrike" u="none">
                <a:solidFill>
                  <a:srgbClr val="000000"/>
                </a:solidFill>
                <a:uFillTx/>
                <a:latin typeface="Times New Roman"/>
              </a:rPr>
              <a:t>&lt;rodapé&gt;</a:t>
            </a:r>
            <a:endParaRPr b="0" lang="pt-B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sldNum" idx="27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1BB6F57-22BE-485C-9382-B16707DA6C5B}" type="slidenum">
              <a:rPr b="0" lang="en-US" sz="1200" strike="noStrike" u="none">
                <a:solidFill>
                  <a:schemeClr val="dk1">
                    <a:tint val="75000"/>
                  </a:schemeClr>
                </a:solidFill>
                <a:uFillTx/>
                <a:latin typeface="Calibri"/>
              </a:rPr>
              <a:t>&lt;número&gt;</a:t>
            </a:fld>
            <a:endParaRPr b="0" lang="pt-BR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trike="noStrike" u="none">
                <a:solidFill>
                  <a:schemeClr val="dk1"/>
                </a:solidFill>
                <a:uFillTx/>
                <a:latin typeface="Calibri"/>
              </a:rPr>
              <a:t>Clique para editar o formato do texto do título</a:t>
            </a:r>
            <a:endParaRPr b="0" lang="en-US" sz="18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trike="noStrike" u="none">
                <a:solidFill>
                  <a:schemeClr val="dk1"/>
                </a:solidFill>
                <a:uFillTx/>
                <a:latin typeface="Calibri"/>
              </a:rPr>
              <a:t>Clique para editar o formato de texto dos tópicos</a:t>
            </a:r>
            <a:endParaRPr b="0" lang="en-US" sz="32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400" strike="noStrike" u="none">
                <a:solidFill>
                  <a:schemeClr val="dk1"/>
                </a:solidFill>
                <a:uFillTx/>
                <a:latin typeface="Calibri"/>
              </a:rPr>
              <a:t>2.º nível de tópicos</a:t>
            </a:r>
            <a:endParaRPr b="0" lang="en-US" sz="24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3.º nível de tópicos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4.º nível de tópicos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5.º nível de tópicos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6.º nível de tópicos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trike="noStrike" u="none">
                <a:solidFill>
                  <a:schemeClr val="dk1"/>
                </a:solidFill>
                <a:uFillTx/>
                <a:latin typeface="Calibri"/>
              </a:rPr>
              <a:t>7.º nível de tópicos</a:t>
            </a:r>
            <a:endParaRPr b="0" lang="en-US" sz="2000" strike="noStrike" u="none">
              <a:solidFill>
                <a:schemeClr val="dk1"/>
              </a:solidFill>
              <a:uFillTx/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2"/>
    <p:sldLayoutId id="2147483658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jpeg"/><Relationship Id="rId6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jpe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9.jpeg"/><Relationship Id="rId5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2"/>
          <p:cNvSpPr/>
          <p:nvPr/>
        </p:nvSpPr>
        <p:spPr>
          <a:xfrm>
            <a:off x="0" y="360"/>
            <a:ext cx="18287640" cy="10286640"/>
          </a:xfrm>
          <a:custGeom>
            <a:avLst/>
            <a:gdLst>
              <a:gd name="textAreaLeft" fmla="*/ 0 w 18287640"/>
              <a:gd name="textAreaRight" fmla="*/ 18288000 w 18287640"/>
              <a:gd name="textAreaTop" fmla="*/ 0 h 10286640"/>
              <a:gd name="textAreaBottom" fmla="*/ 10287000 h 10286640"/>
            </a:gdLst>
            <a:ahLst/>
            <a:rect l="textAreaLeft" t="textAreaTop" r="textAreaRight" b="textAreaBottom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1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endParaRPr b="0" lang="pt-BR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pSp>
        <p:nvGrpSpPr>
          <p:cNvPr id="62" name="Group 3"/>
          <p:cNvGrpSpPr/>
          <p:nvPr/>
        </p:nvGrpSpPr>
        <p:grpSpPr>
          <a:xfrm>
            <a:off x="3240000" y="8460000"/>
            <a:ext cx="12264840" cy="1123560"/>
            <a:chOff x="3240000" y="8460000"/>
            <a:chExt cx="12264840" cy="1123560"/>
          </a:xfrm>
        </p:grpSpPr>
        <p:sp>
          <p:nvSpPr>
            <p:cNvPr id="63" name="Freeform 4"/>
            <p:cNvSpPr/>
            <p:nvPr/>
          </p:nvSpPr>
          <p:spPr>
            <a:xfrm>
              <a:off x="3240000" y="8677080"/>
              <a:ext cx="12264840" cy="906480"/>
            </a:xfrm>
            <a:custGeom>
              <a:avLst/>
              <a:gdLst>
                <a:gd name="textAreaLeft" fmla="*/ 0 w 12264840"/>
                <a:gd name="textAreaRight" fmla="*/ 12265200 w 12264840"/>
                <a:gd name="textAreaTop" fmla="*/ 0 h 906480"/>
                <a:gd name="textAreaBottom" fmla="*/ 906840 h 906480"/>
              </a:gdLst>
              <a:ahLst/>
              <a:rect l="textAreaLeft" t="textAreaTop" r="textAreaRight" b="textAreaBottom"/>
              <a:pathLst>
                <a:path w="3230356" h="238803">
                  <a:moveTo>
                    <a:pt x="0" y="0"/>
                  </a:moveTo>
                  <a:lnTo>
                    <a:pt x="3230356" y="0"/>
                  </a:lnTo>
                  <a:lnTo>
                    <a:pt x="3230356" y="238803"/>
                  </a:lnTo>
                  <a:lnTo>
                    <a:pt x="0" y="238803"/>
                  </a:lnTo>
                  <a:close/>
                </a:path>
              </a:pathLst>
            </a:custGeom>
            <a:noFill/>
            <a:ln cap="sq" w="38160">
              <a:solidFill>
                <a:srgbClr val="ffffff"/>
              </a:solidFill>
              <a:miter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64" name="TextBox 5"/>
            <p:cNvSpPr/>
            <p:nvPr/>
          </p:nvSpPr>
          <p:spPr>
            <a:xfrm>
              <a:off x="3240000" y="8460000"/>
              <a:ext cx="12264840" cy="11232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50760" rIns="50760" tIns="50760" bIns="50760" anchor="ctr">
              <a:noAutofit/>
            </a:bodyPr>
            <a:p>
              <a:endParaRPr b="0" lang="en-US" sz="1800" strike="noStrike" u="none">
                <a:solidFill>
                  <a:schemeClr val="dk1"/>
                </a:solidFill>
                <a:uFillTx/>
                <a:latin typeface="Calibri"/>
              </a:endParaRPr>
            </a:p>
          </p:txBody>
        </p:sp>
      </p:grpSp>
      <p:sp>
        <p:nvSpPr>
          <p:cNvPr id="65" name="TextBox 6"/>
          <p:cNvSpPr/>
          <p:nvPr/>
        </p:nvSpPr>
        <p:spPr>
          <a:xfrm>
            <a:off x="720000" y="4213080"/>
            <a:ext cx="9540000" cy="2649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ts val="10429"/>
              </a:lnSpc>
            </a:pPr>
            <a:r>
              <a:rPr b="0" lang="en-US" sz="6600" strike="noStrike" u="none">
                <a:solidFill>
                  <a:srgbClr val="ffffff"/>
                </a:solidFill>
                <a:uFillTx/>
                <a:latin typeface="Din"/>
                <a:ea typeface="Intro"/>
              </a:rPr>
              <a:t>PRÓ-GESTÃO: O LÁPIS DE COR BRANCO</a:t>
            </a:r>
            <a:r>
              <a:rPr b="0" lang="en-US" sz="8000" strike="noStrike" u="none">
                <a:solidFill>
                  <a:srgbClr val="ffffff"/>
                </a:solidFill>
                <a:uFillTx/>
                <a:latin typeface="Din"/>
                <a:ea typeface="Intro"/>
              </a:rPr>
              <a:t> </a:t>
            </a:r>
            <a:endParaRPr b="0" lang="pt-BR" sz="8000" strike="noStrike" u="none">
              <a:solidFill>
                <a:srgbClr val="000000"/>
              </a:solidFill>
              <a:uFillTx/>
              <a:latin typeface="Din"/>
            </a:endParaRPr>
          </a:p>
        </p:txBody>
      </p:sp>
      <p:sp>
        <p:nvSpPr>
          <p:cNvPr id="66" name="TextBox 7"/>
          <p:cNvSpPr/>
          <p:nvPr/>
        </p:nvSpPr>
        <p:spPr>
          <a:xfrm>
            <a:off x="3140640" y="9012600"/>
            <a:ext cx="12519360" cy="34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ts val="2733"/>
              </a:lnSpc>
            </a:pPr>
            <a:r>
              <a:rPr b="0" lang="en-US" sz="2490" strike="noStrike" u="none">
                <a:solidFill>
                  <a:srgbClr val="ffffff"/>
                </a:solidFill>
                <a:uFillTx/>
                <a:latin typeface="Din"/>
                <a:ea typeface="Code Pro"/>
              </a:rPr>
              <a:t>Mariana Poncioni – Assessora Jurídica do IPMQ</a:t>
            </a:r>
            <a:endParaRPr b="0" lang="pt-BR" sz="2490" strike="noStrike" u="none">
              <a:solidFill>
                <a:srgbClr val="000000"/>
              </a:solidFill>
              <a:uFillTx/>
              <a:latin typeface="Din"/>
            </a:endParaRPr>
          </a:p>
        </p:txBody>
      </p:sp>
      <p:sp>
        <p:nvSpPr>
          <p:cNvPr id="67" name="TextBox 8"/>
          <p:cNvSpPr/>
          <p:nvPr/>
        </p:nvSpPr>
        <p:spPr>
          <a:xfrm>
            <a:off x="14746320" y="1047600"/>
            <a:ext cx="2512440" cy="694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ctr" defTabSz="914400">
              <a:lnSpc>
                <a:spcPts val="2733"/>
              </a:lnSpc>
            </a:pPr>
            <a:r>
              <a:rPr b="0" lang="en-US" sz="2490" strike="noStrike" u="none">
                <a:solidFill>
                  <a:srgbClr val="ffffff"/>
                </a:solidFill>
                <a:uFillTx/>
                <a:latin typeface="Code Pro"/>
                <a:ea typeface="Code Pro"/>
              </a:rPr>
              <a:t>LOGO DA EMPRESA AQUI</a:t>
            </a:r>
            <a:endParaRPr b="0" lang="pt-BR" sz="249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pSp>
        <p:nvGrpSpPr>
          <p:cNvPr id="68" name="Group 9"/>
          <p:cNvGrpSpPr/>
          <p:nvPr/>
        </p:nvGrpSpPr>
        <p:grpSpPr>
          <a:xfrm>
            <a:off x="0" y="0"/>
            <a:ext cx="4107960" cy="4107960"/>
            <a:chOff x="0" y="0"/>
            <a:chExt cx="4107960" cy="4107960"/>
          </a:xfrm>
        </p:grpSpPr>
        <p:sp>
          <p:nvSpPr>
            <p:cNvPr id="69" name="Freeform 10"/>
            <p:cNvSpPr/>
            <p:nvPr/>
          </p:nvSpPr>
          <p:spPr>
            <a:xfrm>
              <a:off x="0" y="0"/>
              <a:ext cx="4107960" cy="4107960"/>
            </a:xfrm>
            <a:custGeom>
              <a:avLst/>
              <a:gdLst>
                <a:gd name="textAreaLeft" fmla="*/ 0 w 4107960"/>
                <a:gd name="textAreaRight" fmla="*/ 4108320 w 4107960"/>
                <a:gd name="textAreaTop" fmla="*/ 0 h 4107960"/>
                <a:gd name="textAreaBottom" fmla="*/ 4108320 h 4107960"/>
              </a:gdLst>
              <a:ahLst/>
              <a:rect l="textAreaLeft" t="textAreaTop" r="textAreaRight" b="textAreaBottom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9000"/>
              </a:srgb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70" name="TextBox 11"/>
            <p:cNvSpPr/>
            <p:nvPr/>
          </p:nvSpPr>
          <p:spPr>
            <a:xfrm>
              <a:off x="385200" y="288720"/>
              <a:ext cx="3337560" cy="3433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10440" rIns="10440" tIns="10440" bIns="10440" anchor="ctr">
              <a:noAutofit/>
            </a:bodyPr>
            <a:p>
              <a:endParaRPr b="0" lang="en-US" sz="1800" strike="noStrike" u="none">
                <a:solidFill>
                  <a:schemeClr val="dk1"/>
                </a:solidFill>
                <a:uFillTx/>
                <a:latin typeface="Calibri"/>
              </a:endParaRPr>
            </a:p>
          </p:txBody>
        </p:sp>
      </p:grpSp>
      <p:grpSp>
        <p:nvGrpSpPr>
          <p:cNvPr id="71" name="Group 12"/>
          <p:cNvGrpSpPr/>
          <p:nvPr/>
        </p:nvGrpSpPr>
        <p:grpSpPr>
          <a:xfrm>
            <a:off x="540000" y="777240"/>
            <a:ext cx="3418920" cy="2643480"/>
            <a:chOff x="540000" y="777240"/>
            <a:chExt cx="3418920" cy="2643480"/>
          </a:xfrm>
        </p:grpSpPr>
        <p:sp>
          <p:nvSpPr>
            <p:cNvPr id="72" name="TextBox 13"/>
            <p:cNvSpPr/>
            <p:nvPr/>
          </p:nvSpPr>
          <p:spPr>
            <a:xfrm>
              <a:off x="935280" y="3200040"/>
              <a:ext cx="2262960" cy="2206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 defTabSz="914400">
                <a:lnSpc>
                  <a:spcPts val="1735"/>
                </a:lnSpc>
              </a:pPr>
              <a:r>
                <a:rPr b="0" lang="en-US" sz="1240" strike="noStrike" u="none">
                  <a:solidFill>
                    <a:srgbClr val="ffffff"/>
                  </a:solidFill>
                  <a:uFillTx/>
                  <a:latin typeface="Arial"/>
                  <a:ea typeface="Arial"/>
                </a:rPr>
                <a:t>ARMAÇÃO DOS BÚZIOS - RJ</a:t>
              </a:r>
              <a:endParaRPr b="0" lang="pt-BR" sz="124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73" name="Freeform 14"/>
            <p:cNvSpPr/>
            <p:nvPr/>
          </p:nvSpPr>
          <p:spPr>
            <a:xfrm>
              <a:off x="849600" y="2353680"/>
              <a:ext cx="2433960" cy="463680"/>
            </a:xfrm>
            <a:custGeom>
              <a:avLst/>
              <a:gdLst>
                <a:gd name="textAreaLeft" fmla="*/ 0 w 2433960"/>
                <a:gd name="textAreaRight" fmla="*/ 2434320 w 2433960"/>
                <a:gd name="textAreaTop" fmla="*/ 0 h 463680"/>
                <a:gd name="textAreaBottom" fmla="*/ 464040 h 463680"/>
              </a:gdLst>
              <a:ahLst/>
              <a:rect l="textAreaLeft" t="textAreaTop" r="textAreaRight" b="textAreaBottom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2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74" name="Freeform 15"/>
            <p:cNvSpPr/>
            <p:nvPr/>
          </p:nvSpPr>
          <p:spPr>
            <a:xfrm>
              <a:off x="849600" y="2793600"/>
              <a:ext cx="2433960" cy="400680"/>
            </a:xfrm>
            <a:custGeom>
              <a:avLst/>
              <a:gdLst>
                <a:gd name="textAreaLeft" fmla="*/ 0 w 2433960"/>
                <a:gd name="textAreaRight" fmla="*/ 2434320 w 2433960"/>
                <a:gd name="textAreaTop" fmla="*/ 0 h 400680"/>
                <a:gd name="textAreaBottom" fmla="*/ 401040 h 400680"/>
              </a:gdLst>
              <a:ahLst/>
              <a:rect l="textAreaLeft" t="textAreaTop" r="textAreaRight" b="textAreaBottom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3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75" name="Freeform 16"/>
            <p:cNvSpPr/>
            <p:nvPr/>
          </p:nvSpPr>
          <p:spPr>
            <a:xfrm>
              <a:off x="540000" y="777240"/>
              <a:ext cx="3418920" cy="1738440"/>
            </a:xfrm>
            <a:custGeom>
              <a:avLst/>
              <a:gdLst>
                <a:gd name="textAreaLeft" fmla="*/ 0 w 3418920"/>
                <a:gd name="textAreaRight" fmla="*/ 3419280 w 3418920"/>
                <a:gd name="textAreaTop" fmla="*/ 0 h 1738440"/>
                <a:gd name="textAreaBottom" fmla="*/ 1738800 h 1738440"/>
              </a:gdLst>
              <a:ahLst/>
              <a:rect l="textAreaLeft" t="textAreaTop" r="textAreaRight" b="textAreaBottom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4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76" name="TextBox 17"/>
            <p:cNvSpPr/>
            <p:nvPr/>
          </p:nvSpPr>
          <p:spPr>
            <a:xfrm>
              <a:off x="954360" y="1769400"/>
              <a:ext cx="972720" cy="1044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defTabSz="914400">
                <a:lnSpc>
                  <a:spcPts val="4110"/>
                </a:lnSpc>
              </a:pPr>
              <a:r>
                <a:rPr b="0" lang="en-US" sz="2930" spc="51" strike="noStrike" u="none">
                  <a:solidFill>
                    <a:srgbClr val="0efec1"/>
                  </a:solidFill>
                  <a:uFillTx/>
                  <a:latin typeface="Open Sans Extra Bold"/>
                  <a:ea typeface="Open Sans Extra Bold"/>
                </a:rPr>
                <a:t>XVIII</a:t>
              </a:r>
              <a:endParaRPr b="0" lang="pt-BR" sz="293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pic>
        <p:nvPicPr>
          <p:cNvPr id="77" name="" descr=""/>
          <p:cNvPicPr/>
          <p:nvPr/>
        </p:nvPicPr>
        <p:blipFill>
          <a:blip r:embed="rId5"/>
          <a:stretch/>
        </p:blipFill>
        <p:spPr>
          <a:xfrm>
            <a:off x="47880" y="360"/>
            <a:ext cx="18173520" cy="10286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" descr=""/>
          <p:cNvPicPr/>
          <p:nvPr/>
        </p:nvPicPr>
        <p:blipFill>
          <a:blip r:embed="rId1"/>
          <a:stretch/>
        </p:blipFill>
        <p:spPr>
          <a:xfrm>
            <a:off x="8820000" y="3240000"/>
            <a:ext cx="9180000" cy="3499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9" name="" descr=""/>
          <p:cNvPicPr/>
          <p:nvPr/>
        </p:nvPicPr>
        <p:blipFill>
          <a:blip r:embed="rId2"/>
          <a:stretch/>
        </p:blipFill>
        <p:spPr>
          <a:xfrm>
            <a:off x="3060000" y="360000"/>
            <a:ext cx="5565960" cy="833796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80" name="Group 7"/>
          <p:cNvGrpSpPr/>
          <p:nvPr/>
        </p:nvGrpSpPr>
        <p:grpSpPr>
          <a:xfrm>
            <a:off x="16335000" y="8438040"/>
            <a:ext cx="1848960" cy="1848960"/>
            <a:chOff x="16335000" y="8438040"/>
            <a:chExt cx="1848960" cy="1848960"/>
          </a:xfrm>
        </p:grpSpPr>
        <p:grpSp>
          <p:nvGrpSpPr>
            <p:cNvPr id="81" name="Group 8"/>
            <p:cNvGrpSpPr/>
            <p:nvPr/>
          </p:nvGrpSpPr>
          <p:grpSpPr>
            <a:xfrm>
              <a:off x="16335000" y="8438040"/>
              <a:ext cx="1848960" cy="1848960"/>
              <a:chOff x="16335000" y="8438040"/>
              <a:chExt cx="1848960" cy="1848960"/>
            </a:xfrm>
          </p:grpSpPr>
          <p:sp>
            <p:nvSpPr>
              <p:cNvPr id="82" name="Freeform 25"/>
              <p:cNvSpPr/>
              <p:nvPr/>
            </p:nvSpPr>
            <p:spPr>
              <a:xfrm>
                <a:off x="16335000" y="8438040"/>
                <a:ext cx="1848960" cy="1848960"/>
              </a:xfrm>
              <a:custGeom>
                <a:avLst/>
                <a:gdLst>
                  <a:gd name="textAreaLeft" fmla="*/ 0 w 1848960"/>
                  <a:gd name="textAreaRight" fmla="*/ 1849320 w 1848960"/>
                  <a:gd name="textAreaTop" fmla="*/ 0 h 1848960"/>
                  <a:gd name="textAreaBottom" fmla="*/ 1849320 h 1848960"/>
                </a:gdLst>
                <a:ahLst/>
                <a:rect l="textAreaLeft" t="textAreaTop" r="textAreaRight" b="textAreaBottom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noAutofit/>
              </a:bodyPr>
              <a:p>
                <a:endParaRPr b="0" lang="pt-BR" sz="1800" strike="noStrike" u="none">
                  <a:solidFill>
                    <a:srgbClr val="000000"/>
                  </a:solidFill>
                  <a:uFillTx/>
                  <a:latin typeface="Arial"/>
                </a:endParaRPr>
              </a:p>
            </p:txBody>
          </p:sp>
          <p:sp>
            <p:nvSpPr>
              <p:cNvPr id="83" name="TextBox 37"/>
              <p:cNvSpPr/>
              <p:nvPr/>
            </p:nvSpPr>
            <p:spPr>
              <a:xfrm>
                <a:off x="16508160" y="8568000"/>
                <a:ext cx="1502280" cy="15458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19800" rIns="19800" tIns="19800" bIns="19800" anchor="ctr">
                <a:noAutofit/>
              </a:bodyPr>
              <a:p>
                <a:endParaRPr b="0" lang="en-US" sz="1800" strike="noStrike" u="none">
                  <a:solidFill>
                    <a:schemeClr val="dk1"/>
                  </a:solidFill>
                  <a:uFillTx/>
                  <a:latin typeface="Calibri"/>
                </a:endParaRPr>
              </a:p>
            </p:txBody>
          </p:sp>
        </p:grpSp>
        <p:sp>
          <p:nvSpPr>
            <p:cNvPr id="84" name="TextBox 38"/>
            <p:cNvSpPr/>
            <p:nvPr/>
          </p:nvSpPr>
          <p:spPr>
            <a:xfrm>
              <a:off x="16763760" y="9785520"/>
              <a:ext cx="1018440" cy="997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 defTabSz="914400">
                <a:lnSpc>
                  <a:spcPts val="782"/>
                </a:lnSpc>
              </a:pPr>
              <a:r>
                <a:rPr b="0" lang="en-US" sz="560" strike="noStrike" u="none">
                  <a:solidFill>
                    <a:srgbClr val="ffffff"/>
                  </a:solidFill>
                  <a:uFillTx/>
                  <a:latin typeface="Arial"/>
                  <a:ea typeface="Arial"/>
                </a:rPr>
                <a:t>ARMAÇÃO DOS BÚZIOS - RJ</a:t>
              </a:r>
              <a:endParaRPr b="0" lang="pt-BR" sz="56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85" name="Freeform 38"/>
            <p:cNvSpPr/>
            <p:nvPr/>
          </p:nvSpPr>
          <p:spPr>
            <a:xfrm>
              <a:off x="16725240" y="9398880"/>
              <a:ext cx="1095480" cy="208440"/>
            </a:xfrm>
            <a:custGeom>
              <a:avLst/>
              <a:gdLst>
                <a:gd name="textAreaLeft" fmla="*/ 0 w 1095480"/>
                <a:gd name="textAreaRight" fmla="*/ 1095840 w 1095480"/>
                <a:gd name="textAreaTop" fmla="*/ 0 h 208440"/>
                <a:gd name="textAreaBottom" fmla="*/ 208800 h 208440"/>
              </a:gdLst>
              <a:ahLst/>
              <a:rect l="textAreaLeft" t="textAreaTop" r="textAreaRight" b="textAreaBottom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3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86" name="Freeform 39"/>
            <p:cNvSpPr/>
            <p:nvPr/>
          </p:nvSpPr>
          <p:spPr>
            <a:xfrm>
              <a:off x="16725240" y="9596880"/>
              <a:ext cx="1095480" cy="180000"/>
            </a:xfrm>
            <a:custGeom>
              <a:avLst/>
              <a:gdLst>
                <a:gd name="textAreaLeft" fmla="*/ 0 w 1095480"/>
                <a:gd name="textAreaRight" fmla="*/ 1095840 w 1095480"/>
                <a:gd name="textAreaTop" fmla="*/ 0 h 180000"/>
                <a:gd name="textAreaBottom" fmla="*/ 180360 h 180000"/>
              </a:gdLst>
              <a:ahLst/>
              <a:rect l="textAreaLeft" t="textAreaTop" r="textAreaRight" b="textAreaBottom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4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87" name="Freeform 40"/>
            <p:cNvSpPr/>
            <p:nvPr/>
          </p:nvSpPr>
          <p:spPr>
            <a:xfrm>
              <a:off x="16585920" y="8689320"/>
              <a:ext cx="1539000" cy="782640"/>
            </a:xfrm>
            <a:custGeom>
              <a:avLst/>
              <a:gdLst>
                <a:gd name="textAreaLeft" fmla="*/ 0 w 1539000"/>
                <a:gd name="textAreaRight" fmla="*/ 1539360 w 1539000"/>
                <a:gd name="textAreaTop" fmla="*/ 0 h 782640"/>
                <a:gd name="textAreaBottom" fmla="*/ 783000 h 782640"/>
              </a:gdLst>
              <a:ahLst/>
              <a:rect l="textAreaLeft" t="textAreaTop" r="textAreaRight" b="textAreaBottom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5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88" name="TextBox 39"/>
            <p:cNvSpPr/>
            <p:nvPr/>
          </p:nvSpPr>
          <p:spPr>
            <a:xfrm>
              <a:off x="16772400" y="9133920"/>
              <a:ext cx="437760" cy="470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defTabSz="914400">
                <a:lnSpc>
                  <a:spcPts val="1851"/>
                </a:lnSpc>
              </a:pPr>
              <a:r>
                <a:rPr b="0" lang="en-US" sz="1320" spc="23" strike="noStrike" u="none">
                  <a:solidFill>
                    <a:srgbClr val="0efec1"/>
                  </a:solidFill>
                  <a:uFillTx/>
                  <a:latin typeface="Open Sans Extra Bold"/>
                  <a:ea typeface="Open Sans Extra Bold"/>
                </a:rPr>
                <a:t>XVIII</a:t>
              </a:r>
              <a:endParaRPr b="0" lang="pt-BR" sz="132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25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25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nodeType="click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03114c"/>
            </a:gs>
            <a:gs pos="100000">
              <a:srgbClr val="364482"/>
            </a:gs>
          </a:gsLst>
          <a:lin ang="27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" descr=""/>
          <p:cNvPicPr/>
          <p:nvPr/>
        </p:nvPicPr>
        <p:blipFill>
          <a:blip r:embed="rId1"/>
          <a:stretch/>
        </p:blipFill>
        <p:spPr>
          <a:xfrm>
            <a:off x="0" y="0"/>
            <a:ext cx="18560160" cy="10440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0" name="TextBox 14"/>
          <p:cNvSpPr/>
          <p:nvPr/>
        </p:nvSpPr>
        <p:spPr>
          <a:xfrm>
            <a:off x="720000" y="900000"/>
            <a:ext cx="9900000" cy="3575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algn="just" defTabSz="914400">
              <a:lnSpc>
                <a:spcPct val="115000"/>
              </a:lnSpc>
            </a:pPr>
            <a:r>
              <a:rPr b="1" lang="en-US" sz="8000" strike="noStrike" u="none">
                <a:solidFill>
                  <a:srgbClr val="ffffff"/>
                </a:solidFill>
                <a:uFillTx/>
                <a:latin typeface="Very simple chalk"/>
                <a:ea typeface="Code Pro Bold"/>
              </a:rPr>
              <a:t>COMO USAR O LÁPIS BRANCO?</a:t>
            </a:r>
            <a:endParaRPr b="0" lang="pt-BR" sz="8000" strike="noStrike" u="none">
              <a:solidFill>
                <a:srgbClr val="ffffff"/>
              </a:solidFill>
              <a:uFillTx/>
              <a:latin typeface="Ebrima"/>
            </a:endParaRPr>
          </a:p>
          <a:p>
            <a:pPr algn="just" defTabSz="914400">
              <a:lnSpc>
                <a:spcPts val="3042"/>
              </a:lnSpc>
            </a:pPr>
            <a:endParaRPr b="0" lang="pt-BR" sz="8000" strike="noStrike" u="none">
              <a:solidFill>
                <a:srgbClr val="ffffff"/>
              </a:solidFill>
              <a:uFillTx/>
              <a:latin typeface="Ebrima"/>
            </a:endParaRPr>
          </a:p>
          <a:p>
            <a:pPr algn="just" defTabSz="914400">
              <a:lnSpc>
                <a:spcPts val="3042"/>
              </a:lnSpc>
            </a:pPr>
            <a:endParaRPr b="0" lang="pt-BR" sz="8000" strike="noStrike" u="none">
              <a:solidFill>
                <a:srgbClr val="ffffff"/>
              </a:solidFill>
              <a:uFillTx/>
              <a:latin typeface="Ebrima"/>
            </a:endParaRPr>
          </a:p>
        </p:txBody>
      </p:sp>
      <p:sp>
        <p:nvSpPr>
          <p:cNvPr id="91" name=""/>
          <p:cNvSpPr txBox="1"/>
          <p:nvPr/>
        </p:nvSpPr>
        <p:spPr>
          <a:xfrm>
            <a:off x="540000" y="5940000"/>
            <a:ext cx="10333080" cy="2626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en-US" sz="9600" strike="noStrike" u="none">
                <a:solidFill>
                  <a:srgbClr val="ffffff"/>
                </a:solidFill>
                <a:uFillTx/>
                <a:latin typeface="Alensia"/>
                <a:ea typeface="Code Pro Bold"/>
              </a:rPr>
              <a:t>Foi preciso olhar para as dores, para então crescer</a:t>
            </a:r>
            <a:endParaRPr b="0" lang="pt-BR" sz="96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grpSp>
        <p:nvGrpSpPr>
          <p:cNvPr id="92" name="Group 1"/>
          <p:cNvGrpSpPr/>
          <p:nvPr/>
        </p:nvGrpSpPr>
        <p:grpSpPr>
          <a:xfrm>
            <a:off x="16335000" y="8438040"/>
            <a:ext cx="1848960" cy="1848960"/>
            <a:chOff x="16335000" y="8438040"/>
            <a:chExt cx="1848960" cy="1848960"/>
          </a:xfrm>
        </p:grpSpPr>
        <p:grpSp>
          <p:nvGrpSpPr>
            <p:cNvPr id="93" name="Group 4"/>
            <p:cNvGrpSpPr/>
            <p:nvPr/>
          </p:nvGrpSpPr>
          <p:grpSpPr>
            <a:xfrm>
              <a:off x="16335000" y="8438040"/>
              <a:ext cx="1848960" cy="1848960"/>
              <a:chOff x="16335000" y="8438040"/>
              <a:chExt cx="1848960" cy="1848960"/>
            </a:xfrm>
          </p:grpSpPr>
          <p:sp>
            <p:nvSpPr>
              <p:cNvPr id="94" name="Freeform 1"/>
              <p:cNvSpPr/>
              <p:nvPr/>
            </p:nvSpPr>
            <p:spPr>
              <a:xfrm>
                <a:off x="16335000" y="8438040"/>
                <a:ext cx="1848960" cy="1848960"/>
              </a:xfrm>
              <a:custGeom>
                <a:avLst/>
                <a:gdLst>
                  <a:gd name="textAreaLeft" fmla="*/ 0 w 1848960"/>
                  <a:gd name="textAreaRight" fmla="*/ 1849320 w 1848960"/>
                  <a:gd name="textAreaTop" fmla="*/ 0 h 1848960"/>
                  <a:gd name="textAreaBottom" fmla="*/ 1849320 h 1848960"/>
                </a:gdLst>
                <a:ahLst/>
                <a:rect l="textAreaLeft" t="textAreaTop" r="textAreaRight" b="textAreaBottom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noAutofit/>
              </a:bodyPr>
              <a:p>
                <a:endParaRPr b="0" lang="pt-BR" sz="1800" strike="noStrike" u="none">
                  <a:solidFill>
                    <a:srgbClr val="000000"/>
                  </a:solidFill>
                  <a:uFillTx/>
                  <a:latin typeface="Arial"/>
                </a:endParaRPr>
              </a:p>
            </p:txBody>
          </p:sp>
          <p:sp>
            <p:nvSpPr>
              <p:cNvPr id="95" name="TextBox 1"/>
              <p:cNvSpPr/>
              <p:nvPr/>
            </p:nvSpPr>
            <p:spPr>
              <a:xfrm>
                <a:off x="16508160" y="8568000"/>
                <a:ext cx="1502280" cy="15458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19800" rIns="19800" tIns="19800" bIns="19800" anchor="ctr">
                <a:noAutofit/>
              </a:bodyPr>
              <a:p>
                <a:endParaRPr b="0" lang="en-US" sz="1800" strike="noStrike" u="none">
                  <a:solidFill>
                    <a:schemeClr val="dk1"/>
                  </a:solidFill>
                  <a:uFillTx/>
                  <a:latin typeface="Calibri"/>
                </a:endParaRPr>
              </a:p>
            </p:txBody>
          </p:sp>
        </p:grpSp>
        <p:sp>
          <p:nvSpPr>
            <p:cNvPr id="96" name="TextBox 34"/>
            <p:cNvSpPr/>
            <p:nvPr/>
          </p:nvSpPr>
          <p:spPr>
            <a:xfrm>
              <a:off x="16763760" y="9785520"/>
              <a:ext cx="1018440" cy="997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 defTabSz="914400">
                <a:lnSpc>
                  <a:spcPts val="782"/>
                </a:lnSpc>
              </a:pPr>
              <a:r>
                <a:rPr b="0" lang="en-US" sz="560" strike="noStrike" u="none">
                  <a:solidFill>
                    <a:srgbClr val="ffffff"/>
                  </a:solidFill>
                  <a:uFillTx/>
                  <a:latin typeface="Arial"/>
                  <a:ea typeface="Arial"/>
                </a:rPr>
                <a:t>ARMAÇÃO DOS BÚZIOS - RJ</a:t>
              </a:r>
              <a:endParaRPr b="0" lang="pt-BR" sz="56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97" name="Freeform 19"/>
            <p:cNvSpPr/>
            <p:nvPr/>
          </p:nvSpPr>
          <p:spPr>
            <a:xfrm>
              <a:off x="16725240" y="9398880"/>
              <a:ext cx="1095480" cy="208440"/>
            </a:xfrm>
            <a:custGeom>
              <a:avLst/>
              <a:gdLst>
                <a:gd name="textAreaLeft" fmla="*/ 0 w 1095480"/>
                <a:gd name="textAreaRight" fmla="*/ 1095840 w 1095480"/>
                <a:gd name="textAreaTop" fmla="*/ 0 h 208440"/>
                <a:gd name="textAreaBottom" fmla="*/ 208800 h 208440"/>
              </a:gdLst>
              <a:ahLst/>
              <a:rect l="textAreaLeft" t="textAreaTop" r="textAreaRight" b="textAreaBottom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2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98" name="Freeform 36"/>
            <p:cNvSpPr/>
            <p:nvPr/>
          </p:nvSpPr>
          <p:spPr>
            <a:xfrm>
              <a:off x="16725240" y="9596880"/>
              <a:ext cx="1095480" cy="180000"/>
            </a:xfrm>
            <a:custGeom>
              <a:avLst/>
              <a:gdLst>
                <a:gd name="textAreaLeft" fmla="*/ 0 w 1095480"/>
                <a:gd name="textAreaRight" fmla="*/ 1095840 w 1095480"/>
                <a:gd name="textAreaTop" fmla="*/ 0 h 180000"/>
                <a:gd name="textAreaBottom" fmla="*/ 180360 h 180000"/>
              </a:gdLst>
              <a:ahLst/>
              <a:rect l="textAreaLeft" t="textAreaTop" r="textAreaRight" b="textAreaBottom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3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99" name="Freeform 37"/>
            <p:cNvSpPr/>
            <p:nvPr/>
          </p:nvSpPr>
          <p:spPr>
            <a:xfrm>
              <a:off x="16585920" y="8689320"/>
              <a:ext cx="1539000" cy="782640"/>
            </a:xfrm>
            <a:custGeom>
              <a:avLst/>
              <a:gdLst>
                <a:gd name="textAreaLeft" fmla="*/ 0 w 1539000"/>
                <a:gd name="textAreaRight" fmla="*/ 1539360 w 1539000"/>
                <a:gd name="textAreaTop" fmla="*/ 0 h 782640"/>
                <a:gd name="textAreaBottom" fmla="*/ 783000 h 782640"/>
              </a:gdLst>
              <a:ahLst/>
              <a:rect l="textAreaLeft" t="textAreaTop" r="textAreaRight" b="textAreaBottom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4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00" name="TextBox 35"/>
            <p:cNvSpPr/>
            <p:nvPr/>
          </p:nvSpPr>
          <p:spPr>
            <a:xfrm>
              <a:off x="16772400" y="9133920"/>
              <a:ext cx="437760" cy="470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defTabSz="914400">
                <a:lnSpc>
                  <a:spcPts val="1851"/>
                </a:lnSpc>
              </a:pPr>
              <a:r>
                <a:rPr b="0" lang="en-US" sz="1320" spc="23" strike="noStrike" u="none">
                  <a:solidFill>
                    <a:srgbClr val="0efec1"/>
                  </a:solidFill>
                  <a:uFillTx/>
                  <a:latin typeface="Open Sans Extra Bold"/>
                  <a:ea typeface="Open Sans Extra Bold"/>
                </a:rPr>
                <a:t>XVIII</a:t>
              </a:r>
              <a:endParaRPr b="0" lang="pt-BR" sz="132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" dur="indefinite" restart="never" nodeType="tmRoot">
          <p:childTnLst>
            <p:seq>
              <p:cTn id="16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 additive="repl">
                                        <p:cTn id="21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roup 9"/>
          <p:cNvGrpSpPr/>
          <p:nvPr/>
        </p:nvGrpSpPr>
        <p:grpSpPr>
          <a:xfrm>
            <a:off x="9000000" y="2024640"/>
            <a:ext cx="180000" cy="7695360"/>
            <a:chOff x="9000000" y="2024640"/>
            <a:chExt cx="180000" cy="7695360"/>
          </a:xfrm>
        </p:grpSpPr>
        <p:sp>
          <p:nvSpPr>
            <p:cNvPr id="102" name="Freeform 10"/>
            <p:cNvSpPr/>
            <p:nvPr/>
          </p:nvSpPr>
          <p:spPr>
            <a:xfrm>
              <a:off x="9000000" y="2809080"/>
              <a:ext cx="180000" cy="6910920"/>
            </a:xfrm>
            <a:custGeom>
              <a:avLst/>
              <a:gdLst>
                <a:gd name="textAreaLeft" fmla="*/ 0 w 180000"/>
                <a:gd name="textAreaRight" fmla="*/ 180360 w 180000"/>
                <a:gd name="textAreaTop" fmla="*/ 0 h 6910920"/>
                <a:gd name="textAreaBottom" fmla="*/ 6911280 h 6910920"/>
              </a:gdLst>
              <a:ahLst/>
              <a:rect l="textAreaLeft" t="textAreaTop" r="textAreaRight" b="textAreaBottom"/>
              <a:pathLst>
                <a:path w="52981" h="503639">
                  <a:moveTo>
                    <a:pt x="0" y="0"/>
                  </a:moveTo>
                  <a:lnTo>
                    <a:pt x="52981" y="0"/>
                  </a:lnTo>
                  <a:lnTo>
                    <a:pt x="52981" y="503639"/>
                  </a:lnTo>
                  <a:lnTo>
                    <a:pt x="0" y="503639"/>
                  </a:lnTo>
                  <a:close/>
                </a:path>
              </a:pathLst>
            </a:custGeom>
            <a:solidFill>
              <a:srgbClr val="15489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03" name="TextBox 11"/>
            <p:cNvSpPr/>
            <p:nvPr/>
          </p:nvSpPr>
          <p:spPr>
            <a:xfrm>
              <a:off x="9000000" y="2024640"/>
              <a:ext cx="180000" cy="7695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50760" rIns="50760" tIns="50760" bIns="50760" anchor="ctr">
              <a:noAutofit/>
            </a:bodyPr>
            <a:p>
              <a:endParaRPr b="0" lang="en-US" sz="1800" strike="noStrike" u="none">
                <a:solidFill>
                  <a:schemeClr val="dk1"/>
                </a:solidFill>
                <a:uFillTx/>
                <a:latin typeface="Calibri"/>
              </a:endParaRPr>
            </a:p>
          </p:txBody>
        </p:sp>
      </p:grpSp>
      <p:sp>
        <p:nvSpPr>
          <p:cNvPr id="104" name="TextBox 22"/>
          <p:cNvSpPr/>
          <p:nvPr/>
        </p:nvSpPr>
        <p:spPr>
          <a:xfrm>
            <a:off x="8436240" y="8002800"/>
            <a:ext cx="4723200" cy="73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endParaRPr b="0" lang="pt-BR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5" name="TextBox 24"/>
          <p:cNvSpPr/>
          <p:nvPr/>
        </p:nvSpPr>
        <p:spPr>
          <a:xfrm>
            <a:off x="9360000" y="3122640"/>
            <a:ext cx="8822880" cy="558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ts val="2443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154891"/>
                </a:solidFill>
                <a:uFillTx/>
                <a:latin typeface="Arial"/>
              </a:rPr>
              <a:t>-Manual de Procedimentos Previdenciários</a:t>
            </a:r>
            <a:endParaRPr b="0" lang="pt-B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2443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154891"/>
                </a:solidFill>
                <a:uFillTx/>
                <a:latin typeface="Arial"/>
              </a:rPr>
              <a:t>-Unificação do Regimento Interno – que também passou a tratar dos Conselhos</a:t>
            </a:r>
            <a:endParaRPr b="0" lang="pt-B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2443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154891"/>
                </a:solidFill>
                <a:uFillTx/>
                <a:latin typeface="Arial"/>
              </a:rPr>
              <a:t>-Política de Segurança da Informação</a:t>
            </a:r>
            <a:endParaRPr b="0" lang="pt-B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2443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154891"/>
                </a:solidFill>
                <a:uFillTx/>
                <a:latin typeface="Arial"/>
              </a:rPr>
              <a:t>-Código de Conduta</a:t>
            </a:r>
            <a:endParaRPr b="0" lang="pt-B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2443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154891"/>
                </a:solidFill>
                <a:uFillTx/>
                <a:latin typeface="Arial"/>
              </a:rPr>
              <a:t>-Censo Previdenciário</a:t>
            </a:r>
            <a:endParaRPr b="0" lang="pt-B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2443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154891"/>
                </a:solidFill>
                <a:uFillTx/>
                <a:latin typeface="Arial"/>
              </a:rPr>
              <a:t>- Melhoria nos Relatórios de Governança – mensalmente é feita análise de manutenção das ações do Pró-Gestão</a:t>
            </a:r>
            <a:endParaRPr b="0" lang="pt-B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2443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154891"/>
                </a:solidFill>
                <a:uFillTx/>
                <a:latin typeface="Arial"/>
              </a:rPr>
              <a:t>-Plano de Ação Anual – estabelecendo os objetivos do IPMQ em cada exercício</a:t>
            </a:r>
            <a:endParaRPr b="0" lang="pt-B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2443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154891"/>
                </a:solidFill>
                <a:highlight>
                  <a:srgbClr val="cccccc"/>
                </a:highlight>
                <a:uFillTx/>
                <a:latin typeface="Arial"/>
              </a:rPr>
              <a:t>-Plano de Capacitação Anual – compromisso constante de aprimoramento das qualidades técnicas dos servidores e Conselhos</a:t>
            </a:r>
            <a:endParaRPr b="0" lang="pt-B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2443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154891"/>
                </a:solidFill>
                <a:uFillTx/>
                <a:latin typeface="Arial"/>
              </a:rPr>
              <a:t>-Plano de Contratação </a:t>
            </a:r>
            <a:endParaRPr b="0" lang="pt-B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2443"/>
              </a:lnSpc>
              <a:tabLst>
                <a:tab algn="l" pos="0"/>
              </a:tabLst>
            </a:pPr>
            <a:r>
              <a:rPr b="0" lang="en-US" sz="2400" strike="noStrike" u="none">
                <a:solidFill>
                  <a:srgbClr val="154891"/>
                </a:solidFill>
                <a:highlight>
                  <a:srgbClr val="cccccc"/>
                </a:highlight>
                <a:uFillTx/>
                <a:latin typeface="Arial"/>
              </a:rPr>
              <a:t>-Políticas Previdenciárias de Saúde e Segurança dos servidores – criação do Projeto Aposentadoria Ativa, em parceria com a Secretaria de Saúde</a:t>
            </a:r>
            <a:endParaRPr b="0" lang="pt-B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2443"/>
              </a:lnSpc>
              <a:tabLst>
                <a:tab algn="l" pos="0"/>
              </a:tabLst>
            </a:pPr>
            <a:endParaRPr b="0" lang="pt-BR" sz="2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pSp>
        <p:nvGrpSpPr>
          <p:cNvPr id="106" name="Group 25"/>
          <p:cNvGrpSpPr/>
          <p:nvPr/>
        </p:nvGrpSpPr>
        <p:grpSpPr>
          <a:xfrm>
            <a:off x="-222840" y="8006760"/>
            <a:ext cx="2502360" cy="2502360"/>
            <a:chOff x="-222840" y="8006760"/>
            <a:chExt cx="2502360" cy="2502360"/>
          </a:xfrm>
        </p:grpSpPr>
        <p:grpSp>
          <p:nvGrpSpPr>
            <p:cNvPr id="107" name="Group 26"/>
            <p:cNvGrpSpPr/>
            <p:nvPr/>
          </p:nvGrpSpPr>
          <p:grpSpPr>
            <a:xfrm>
              <a:off x="-222840" y="8006760"/>
              <a:ext cx="2502360" cy="2502360"/>
              <a:chOff x="-222840" y="8006760"/>
              <a:chExt cx="2502360" cy="2502360"/>
            </a:xfrm>
          </p:grpSpPr>
          <p:sp>
            <p:nvSpPr>
              <p:cNvPr id="108" name="Freeform 27"/>
              <p:cNvSpPr/>
              <p:nvPr/>
            </p:nvSpPr>
            <p:spPr>
              <a:xfrm>
                <a:off x="-222840" y="8006760"/>
                <a:ext cx="2502360" cy="2502360"/>
              </a:xfrm>
              <a:custGeom>
                <a:avLst/>
                <a:gdLst>
                  <a:gd name="textAreaLeft" fmla="*/ 0 w 2502360"/>
                  <a:gd name="textAreaRight" fmla="*/ 2502720 w 2502360"/>
                  <a:gd name="textAreaTop" fmla="*/ 0 h 2502360"/>
                  <a:gd name="textAreaBottom" fmla="*/ 2502720 h 2502360"/>
                </a:gdLst>
                <a:ahLst/>
                <a:rect l="textAreaLeft" t="textAreaTop" r="textAreaRight" b="textAreaBottom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ffff">
                  <a:alpha val="9000"/>
                </a:srgbClr>
              </a:soli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noAutofit/>
              </a:bodyPr>
              <a:p>
                <a:endParaRPr b="0" lang="pt-BR" sz="1800" strike="noStrike" u="none">
                  <a:solidFill>
                    <a:srgbClr val="000000"/>
                  </a:solidFill>
                  <a:uFillTx/>
                  <a:latin typeface="Arial"/>
                </a:endParaRPr>
              </a:p>
            </p:txBody>
          </p:sp>
          <p:sp>
            <p:nvSpPr>
              <p:cNvPr id="109" name="TextBox 28"/>
              <p:cNvSpPr/>
              <p:nvPr/>
            </p:nvSpPr>
            <p:spPr>
              <a:xfrm>
                <a:off x="11880" y="8182800"/>
                <a:ext cx="2033280" cy="209196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10440" rIns="10440" tIns="10440" bIns="10440" anchor="ctr">
                <a:noAutofit/>
              </a:bodyPr>
              <a:p>
                <a:endParaRPr b="0" lang="en-US" sz="1800" strike="noStrike" u="none">
                  <a:solidFill>
                    <a:schemeClr val="dk1"/>
                  </a:solidFill>
                  <a:uFillTx/>
                  <a:latin typeface="Calibri"/>
                </a:endParaRPr>
              </a:p>
            </p:txBody>
          </p:sp>
        </p:grpSp>
        <p:sp>
          <p:nvSpPr>
            <p:cNvPr id="110" name="TextBox 29"/>
            <p:cNvSpPr/>
            <p:nvPr/>
          </p:nvSpPr>
          <p:spPr>
            <a:xfrm>
              <a:off x="397440" y="9718560"/>
              <a:ext cx="1086480" cy="1062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 defTabSz="914400">
                <a:lnSpc>
                  <a:spcPts val="833"/>
                </a:lnSpc>
              </a:pPr>
              <a:r>
                <a:rPr b="0" lang="en-US" sz="600" strike="noStrike" u="none">
                  <a:solidFill>
                    <a:srgbClr val="ffffff"/>
                  </a:solidFill>
                  <a:uFillTx/>
                  <a:latin typeface="Arial"/>
                  <a:ea typeface="Arial"/>
                </a:rPr>
                <a:t>ARMAÇÃO DOS BÚZIOS - RJ</a:t>
              </a:r>
              <a:endParaRPr b="0" lang="pt-BR" sz="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11" name="Freeform 30"/>
            <p:cNvSpPr/>
            <p:nvPr/>
          </p:nvSpPr>
          <p:spPr>
            <a:xfrm>
              <a:off x="356400" y="9312840"/>
              <a:ext cx="1168560" cy="222480"/>
            </a:xfrm>
            <a:custGeom>
              <a:avLst/>
              <a:gdLst>
                <a:gd name="textAreaLeft" fmla="*/ 0 w 1168560"/>
                <a:gd name="textAreaRight" fmla="*/ 1168920 w 1168560"/>
                <a:gd name="textAreaTop" fmla="*/ 0 h 222480"/>
                <a:gd name="textAreaBottom" fmla="*/ 222840 h 222480"/>
              </a:gdLst>
              <a:ahLst/>
              <a:rect l="textAreaLeft" t="textAreaTop" r="textAreaRight" b="textAreaBottom"/>
              <a:pathLst>
                <a:path w="1558745" h="297008">
                  <a:moveTo>
                    <a:pt x="0" y="0"/>
                  </a:moveTo>
                  <a:lnTo>
                    <a:pt x="1558745" y="0"/>
                  </a:lnTo>
                  <a:lnTo>
                    <a:pt x="1558745" y="297007"/>
                  </a:lnTo>
                  <a:lnTo>
                    <a:pt x="0" y="297007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12" name="Freeform 31"/>
            <p:cNvSpPr/>
            <p:nvPr/>
          </p:nvSpPr>
          <p:spPr>
            <a:xfrm>
              <a:off x="356400" y="9523800"/>
              <a:ext cx="1168560" cy="192240"/>
            </a:xfrm>
            <a:custGeom>
              <a:avLst/>
              <a:gdLst>
                <a:gd name="textAreaLeft" fmla="*/ 0 w 1168560"/>
                <a:gd name="textAreaRight" fmla="*/ 1168920 w 1168560"/>
                <a:gd name="textAreaTop" fmla="*/ 0 h 192240"/>
                <a:gd name="textAreaBottom" fmla="*/ 192600 h 192240"/>
              </a:gdLst>
              <a:ahLst/>
              <a:rect l="textAreaLeft" t="textAreaTop" r="textAreaRight" b="textAreaBottom"/>
              <a:pathLst>
                <a:path w="1558745" h="256675">
                  <a:moveTo>
                    <a:pt x="0" y="0"/>
                  </a:moveTo>
                  <a:lnTo>
                    <a:pt x="1558745" y="0"/>
                  </a:lnTo>
                  <a:lnTo>
                    <a:pt x="1558745" y="256675"/>
                  </a:lnTo>
                  <a:lnTo>
                    <a:pt x="0" y="256675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2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13" name="Freeform 32"/>
            <p:cNvSpPr/>
            <p:nvPr/>
          </p:nvSpPr>
          <p:spPr>
            <a:xfrm>
              <a:off x="207720" y="8555760"/>
              <a:ext cx="1641600" cy="834840"/>
            </a:xfrm>
            <a:custGeom>
              <a:avLst/>
              <a:gdLst>
                <a:gd name="textAreaLeft" fmla="*/ 0 w 1641600"/>
                <a:gd name="textAreaRight" fmla="*/ 1641960 w 1641600"/>
                <a:gd name="textAreaTop" fmla="*/ 0 h 834840"/>
                <a:gd name="textAreaBottom" fmla="*/ 835200 h 834840"/>
              </a:gdLst>
              <a:ahLst/>
              <a:rect l="textAreaLeft" t="textAreaTop" r="textAreaRight" b="textAreaBottom"/>
              <a:pathLst>
                <a:path w="2189256" h="1113425">
                  <a:moveTo>
                    <a:pt x="0" y="0"/>
                  </a:moveTo>
                  <a:lnTo>
                    <a:pt x="2189256" y="0"/>
                  </a:lnTo>
                  <a:lnTo>
                    <a:pt x="2189256" y="1113426"/>
                  </a:lnTo>
                  <a:lnTo>
                    <a:pt x="0" y="1113426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3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14" name="TextBox 33"/>
            <p:cNvSpPr/>
            <p:nvPr/>
          </p:nvSpPr>
          <p:spPr>
            <a:xfrm>
              <a:off x="406800" y="9038520"/>
              <a:ext cx="466920" cy="501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defTabSz="914400">
                <a:lnSpc>
                  <a:spcPts val="1973"/>
                </a:lnSpc>
              </a:pPr>
              <a:r>
                <a:rPr b="0" lang="en-US" sz="1410" spc="26" strike="noStrike" u="none">
                  <a:solidFill>
                    <a:srgbClr val="0efec1"/>
                  </a:solidFill>
                  <a:uFillTx/>
                  <a:latin typeface="Open Sans Extra Bold"/>
                  <a:ea typeface="Open Sans Extra Bold"/>
                </a:rPr>
                <a:t>XVIII</a:t>
              </a:r>
              <a:endParaRPr b="0" lang="pt-BR" sz="141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pic>
        <p:nvPicPr>
          <p:cNvPr id="115" name="" descr=""/>
          <p:cNvPicPr/>
          <p:nvPr/>
        </p:nvPicPr>
        <p:blipFill>
          <a:blip r:embed="rId4"/>
          <a:stretch/>
        </p:blipFill>
        <p:spPr>
          <a:xfrm>
            <a:off x="-997920" y="-180000"/>
            <a:ext cx="9637920" cy="10620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16" name="TextBox 21"/>
          <p:cNvSpPr/>
          <p:nvPr/>
        </p:nvSpPr>
        <p:spPr>
          <a:xfrm>
            <a:off x="8460000" y="1238760"/>
            <a:ext cx="10632960" cy="1281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endParaRPr b="0" lang="pt-BR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pSp>
        <p:nvGrpSpPr>
          <p:cNvPr id="117" name="Group 6"/>
          <p:cNvGrpSpPr/>
          <p:nvPr/>
        </p:nvGrpSpPr>
        <p:grpSpPr>
          <a:xfrm>
            <a:off x="5580000" y="353160"/>
            <a:ext cx="13680000" cy="1853280"/>
            <a:chOff x="5580000" y="353160"/>
            <a:chExt cx="13680000" cy="1853280"/>
          </a:xfrm>
        </p:grpSpPr>
        <p:sp>
          <p:nvSpPr>
            <p:cNvPr id="118" name="Freeform 7"/>
            <p:cNvSpPr/>
            <p:nvPr/>
          </p:nvSpPr>
          <p:spPr>
            <a:xfrm>
              <a:off x="5580000" y="570240"/>
              <a:ext cx="12708000" cy="1636200"/>
            </a:xfrm>
            <a:custGeom>
              <a:avLst/>
              <a:gdLst>
                <a:gd name="textAreaLeft" fmla="*/ 0 w 12708000"/>
                <a:gd name="textAreaRight" fmla="*/ 12708360 w 12708000"/>
                <a:gd name="textAreaTop" fmla="*/ 0 h 1636200"/>
                <a:gd name="textAreaBottom" fmla="*/ 1636560 h 1636200"/>
              </a:gdLst>
              <a:ahLst/>
              <a:rect l="textAreaLeft" t="textAreaTop" r="textAreaRight" b="textAreaBottom"/>
              <a:pathLst>
                <a:path w="1981422" h="431012">
                  <a:moveTo>
                    <a:pt x="0" y="0"/>
                  </a:moveTo>
                  <a:lnTo>
                    <a:pt x="1981422" y="0"/>
                  </a:lnTo>
                  <a:lnTo>
                    <a:pt x="1981422" y="431012"/>
                  </a:lnTo>
                  <a:lnTo>
                    <a:pt x="0" y="431012"/>
                  </a:lnTo>
                  <a:close/>
                </a:path>
              </a:pathLst>
            </a:custGeom>
            <a:solidFill>
              <a:srgbClr val="15489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19" name="TextBox 8"/>
            <p:cNvSpPr/>
            <p:nvPr/>
          </p:nvSpPr>
          <p:spPr>
            <a:xfrm>
              <a:off x="5940000" y="353160"/>
              <a:ext cx="13320000" cy="18532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50760" rIns="50760" tIns="50760" bIns="50760" anchor="ctr">
              <a:noAutofit/>
            </a:bodyPr>
            <a:p>
              <a:endParaRPr b="0" lang="en-US" sz="1800" strike="noStrike" u="none">
                <a:solidFill>
                  <a:schemeClr val="dk1"/>
                </a:solidFill>
                <a:uFillTx/>
                <a:latin typeface="Calibri"/>
              </a:endParaRPr>
            </a:p>
          </p:txBody>
        </p:sp>
        <p:sp>
          <p:nvSpPr>
            <p:cNvPr id="120" name=""/>
            <p:cNvSpPr txBox="1"/>
            <p:nvPr/>
          </p:nvSpPr>
          <p:spPr>
            <a:xfrm>
              <a:off x="6300000" y="720000"/>
              <a:ext cx="10980000" cy="1260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pPr algn="ctr"/>
              <a:r>
                <a:rPr b="1" lang="pt-BR" sz="6600" strike="noStrike" u="none">
                  <a:solidFill>
                    <a:srgbClr val="ffffff"/>
                  </a:solidFill>
                  <a:uFillTx/>
                  <a:latin typeface="DIN"/>
                </a:rPr>
                <a:t>PRINCIPAIS AVANÇOS</a:t>
              </a:r>
              <a:endParaRPr b="0" lang="pt-BR" sz="66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sp>
        <p:nvSpPr>
          <p:cNvPr id="121" name=""/>
          <p:cNvSpPr txBox="1"/>
          <p:nvPr/>
        </p:nvSpPr>
        <p:spPr>
          <a:xfrm>
            <a:off x="8640000" y="9837720"/>
            <a:ext cx="6300000" cy="60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pt-BR" sz="1800" strike="noStrike" u="none">
                <a:solidFill>
                  <a:srgbClr val="000000"/>
                </a:solidFill>
                <a:uFillTx/>
                <a:latin typeface="Arial"/>
              </a:rPr>
              <a:t>Certificação Nível I conquistada em dezembro de 2022</a:t>
            </a:r>
            <a:endParaRPr b="0" lang="pt-BR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Box 5"/>
          <p:cNvSpPr/>
          <p:nvPr/>
        </p:nvSpPr>
        <p:spPr>
          <a:xfrm>
            <a:off x="1210680" y="1800720"/>
            <a:ext cx="7932960" cy="150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ts val="5939"/>
              </a:lnSpc>
              <a:tabLst>
                <a:tab algn="l" pos="0"/>
              </a:tabLst>
            </a:pPr>
            <a:r>
              <a:rPr b="1" lang="en-US" sz="5770" strike="noStrike" u="none">
                <a:solidFill>
                  <a:srgbClr val="154891"/>
                </a:solidFill>
                <a:uFillTx/>
                <a:latin typeface="Din"/>
                <a:ea typeface="Intro"/>
              </a:rPr>
              <a:t>A VIRADA DE CHAVE PARA O NÍVEL II</a:t>
            </a:r>
            <a:endParaRPr b="1" lang="pt-BR" sz="5770" strike="noStrike" u="none">
              <a:solidFill>
                <a:srgbClr val="000000"/>
              </a:solidFill>
              <a:uFillTx/>
              <a:latin typeface="Din"/>
            </a:endParaRPr>
          </a:p>
        </p:txBody>
      </p:sp>
      <p:sp>
        <p:nvSpPr>
          <p:cNvPr id="123" name="TextBox 6"/>
          <p:cNvSpPr/>
          <p:nvPr/>
        </p:nvSpPr>
        <p:spPr>
          <a:xfrm>
            <a:off x="1201680" y="4482360"/>
            <a:ext cx="7438320" cy="4745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ts val="3736"/>
              </a:lnSpc>
              <a:tabLst>
                <a:tab algn="l" pos="0"/>
              </a:tabLst>
            </a:pPr>
            <a:r>
              <a:rPr b="1" lang="en-US" sz="2600" strike="noStrike" u="none">
                <a:solidFill>
                  <a:srgbClr val="154891"/>
                </a:solidFill>
                <a:uFillTx/>
                <a:latin typeface="Arial"/>
              </a:rPr>
              <a:t>Principais instrumentos:</a:t>
            </a:r>
            <a:endParaRPr b="0" lang="pt-BR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3736"/>
              </a:lnSpc>
              <a:tabLst>
                <a:tab algn="l" pos="0"/>
              </a:tabLst>
            </a:pPr>
            <a:endParaRPr b="0" lang="pt-BR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3736"/>
              </a:lnSpc>
              <a:tabLst>
                <a:tab algn="l" pos="0"/>
              </a:tabLst>
            </a:pPr>
            <a:r>
              <a:rPr b="0" lang="en-US" sz="2600" strike="noStrike" u="none">
                <a:solidFill>
                  <a:srgbClr val="154891"/>
                </a:solidFill>
                <a:uFillTx/>
                <a:latin typeface="Arial"/>
              </a:rPr>
              <a:t>Manual de Arrecadação</a:t>
            </a:r>
            <a:endParaRPr b="0" lang="pt-BR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3736"/>
              </a:lnSpc>
              <a:tabLst>
                <a:tab algn="l" pos="0"/>
              </a:tabLst>
            </a:pPr>
            <a:endParaRPr b="0" lang="pt-BR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3736"/>
              </a:lnSpc>
              <a:tabLst>
                <a:tab algn="l" pos="0"/>
              </a:tabLst>
            </a:pPr>
            <a:r>
              <a:rPr b="0" lang="en-US" sz="2600" strike="noStrike" u="none">
                <a:solidFill>
                  <a:srgbClr val="154891"/>
                </a:solidFill>
                <a:highlight>
                  <a:srgbClr val="cccccc"/>
                </a:highlight>
                <a:uFillTx/>
                <a:latin typeface="Arial"/>
              </a:rPr>
              <a:t>Manual de Investimentos –  ALM para compra de títulos públicos </a:t>
            </a:r>
            <a:endParaRPr b="0" lang="pt-BR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3736"/>
              </a:lnSpc>
              <a:tabLst>
                <a:tab algn="l" pos="0"/>
              </a:tabLst>
            </a:pPr>
            <a:endParaRPr b="0" lang="pt-BR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3736"/>
              </a:lnSpc>
              <a:tabLst>
                <a:tab algn="l" pos="0"/>
              </a:tabLst>
            </a:pPr>
            <a:r>
              <a:rPr b="0" lang="en-US" sz="2600" strike="noStrike" u="none">
                <a:solidFill>
                  <a:srgbClr val="154891"/>
                </a:solidFill>
                <a:uFillTx/>
                <a:latin typeface="Arial"/>
              </a:rPr>
              <a:t>Manual de Ouvidoria</a:t>
            </a:r>
            <a:endParaRPr b="0" lang="pt-BR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3736"/>
              </a:lnSpc>
              <a:tabLst>
                <a:tab algn="l" pos="0"/>
              </a:tabLst>
            </a:pPr>
            <a:endParaRPr b="0" lang="pt-BR" sz="26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ts val="3736"/>
              </a:lnSpc>
              <a:tabLst>
                <a:tab algn="l" pos="0"/>
              </a:tabLst>
            </a:pPr>
            <a:r>
              <a:rPr b="0" lang="en-US" sz="2600" strike="noStrike" u="none">
                <a:solidFill>
                  <a:srgbClr val="154891"/>
                </a:solidFill>
                <a:uFillTx/>
                <a:latin typeface="Arial"/>
              </a:rPr>
              <a:t>Manual de Tecnologia da Informação</a:t>
            </a:r>
            <a:endParaRPr b="0" lang="pt-BR" sz="2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24" name="" descr=""/>
          <p:cNvPicPr/>
          <p:nvPr/>
        </p:nvPicPr>
        <p:blipFill>
          <a:blip r:embed="rId1"/>
          <a:stretch/>
        </p:blipFill>
        <p:spPr>
          <a:xfrm>
            <a:off x="10620000" y="1311840"/>
            <a:ext cx="5364720" cy="768816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125" name="Group 10"/>
          <p:cNvGrpSpPr/>
          <p:nvPr/>
        </p:nvGrpSpPr>
        <p:grpSpPr>
          <a:xfrm>
            <a:off x="16334640" y="8437680"/>
            <a:ext cx="1848960" cy="1848960"/>
            <a:chOff x="16334640" y="8437680"/>
            <a:chExt cx="1848960" cy="1848960"/>
          </a:xfrm>
        </p:grpSpPr>
        <p:grpSp>
          <p:nvGrpSpPr>
            <p:cNvPr id="126" name="Group 11"/>
            <p:cNvGrpSpPr/>
            <p:nvPr/>
          </p:nvGrpSpPr>
          <p:grpSpPr>
            <a:xfrm>
              <a:off x="16334640" y="8437680"/>
              <a:ext cx="1848960" cy="1848960"/>
              <a:chOff x="16334640" y="8437680"/>
              <a:chExt cx="1848960" cy="1848960"/>
            </a:xfrm>
          </p:grpSpPr>
          <p:sp>
            <p:nvSpPr>
              <p:cNvPr id="127" name="Freeform 12"/>
              <p:cNvSpPr/>
              <p:nvPr/>
            </p:nvSpPr>
            <p:spPr>
              <a:xfrm>
                <a:off x="16334640" y="8437680"/>
                <a:ext cx="1848960" cy="1848960"/>
              </a:xfrm>
              <a:custGeom>
                <a:avLst/>
                <a:gdLst>
                  <a:gd name="textAreaLeft" fmla="*/ 0 w 1848960"/>
                  <a:gd name="textAreaRight" fmla="*/ 1849320 w 1848960"/>
                  <a:gd name="textAreaTop" fmla="*/ 0 h 1848960"/>
                  <a:gd name="textAreaBottom" fmla="*/ 1849320 h 1848960"/>
                </a:gdLst>
                <a:ahLst/>
                <a:rect l="textAreaLeft" t="textAreaTop" r="textAreaRight" b="textAreaBottom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noAutofit/>
              </a:bodyPr>
              <a:p>
                <a:endParaRPr b="0" lang="pt-BR" sz="1800" strike="noStrike" u="none">
                  <a:solidFill>
                    <a:srgbClr val="000000"/>
                  </a:solidFill>
                  <a:uFillTx/>
                  <a:latin typeface="Arial"/>
                </a:endParaRPr>
              </a:p>
            </p:txBody>
          </p:sp>
          <p:sp>
            <p:nvSpPr>
              <p:cNvPr id="128" name="TextBox 13"/>
              <p:cNvSpPr/>
              <p:nvPr/>
            </p:nvSpPr>
            <p:spPr>
              <a:xfrm>
                <a:off x="16507800" y="8567640"/>
                <a:ext cx="1502280" cy="15458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19800" rIns="19800" tIns="19800" bIns="19800" anchor="ctr">
                <a:noAutofit/>
              </a:bodyPr>
              <a:p>
                <a:endParaRPr b="0" lang="en-US" sz="1800" strike="noStrike" u="none">
                  <a:solidFill>
                    <a:schemeClr val="dk1"/>
                  </a:solidFill>
                  <a:uFillTx/>
                  <a:latin typeface="Calibri"/>
                </a:endParaRPr>
              </a:p>
            </p:txBody>
          </p:sp>
        </p:grpSp>
        <p:sp>
          <p:nvSpPr>
            <p:cNvPr id="129" name="TextBox 14"/>
            <p:cNvSpPr/>
            <p:nvPr/>
          </p:nvSpPr>
          <p:spPr>
            <a:xfrm>
              <a:off x="16763400" y="9785160"/>
              <a:ext cx="1018440" cy="997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 defTabSz="914400">
                <a:lnSpc>
                  <a:spcPts val="782"/>
                </a:lnSpc>
              </a:pPr>
              <a:r>
                <a:rPr b="0" lang="en-US" sz="560" strike="noStrike" u="none">
                  <a:solidFill>
                    <a:srgbClr val="ffffff"/>
                  </a:solidFill>
                  <a:uFillTx/>
                  <a:latin typeface="Arial"/>
                  <a:ea typeface="Arial"/>
                </a:rPr>
                <a:t>ARMAÇÃO DOS BÚZIOS - RJ</a:t>
              </a:r>
              <a:endParaRPr b="0" lang="pt-BR" sz="56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30" name="Freeform 15"/>
            <p:cNvSpPr/>
            <p:nvPr/>
          </p:nvSpPr>
          <p:spPr>
            <a:xfrm>
              <a:off x="16724880" y="9398520"/>
              <a:ext cx="1095480" cy="208440"/>
            </a:xfrm>
            <a:custGeom>
              <a:avLst/>
              <a:gdLst>
                <a:gd name="textAreaLeft" fmla="*/ 0 w 1095480"/>
                <a:gd name="textAreaRight" fmla="*/ 1095840 w 1095480"/>
                <a:gd name="textAreaTop" fmla="*/ 0 h 208440"/>
                <a:gd name="textAreaBottom" fmla="*/ 208800 h 208440"/>
              </a:gdLst>
              <a:ahLst/>
              <a:rect l="textAreaLeft" t="textAreaTop" r="textAreaRight" b="textAreaBottom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2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31" name="Freeform 16"/>
            <p:cNvSpPr/>
            <p:nvPr/>
          </p:nvSpPr>
          <p:spPr>
            <a:xfrm>
              <a:off x="16724880" y="9596520"/>
              <a:ext cx="1095480" cy="180000"/>
            </a:xfrm>
            <a:custGeom>
              <a:avLst/>
              <a:gdLst>
                <a:gd name="textAreaLeft" fmla="*/ 0 w 1095480"/>
                <a:gd name="textAreaRight" fmla="*/ 1095840 w 1095480"/>
                <a:gd name="textAreaTop" fmla="*/ 0 h 180000"/>
                <a:gd name="textAreaBottom" fmla="*/ 180360 h 180000"/>
              </a:gdLst>
              <a:ahLst/>
              <a:rect l="textAreaLeft" t="textAreaTop" r="textAreaRight" b="textAreaBottom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3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32" name="Freeform 17"/>
            <p:cNvSpPr/>
            <p:nvPr/>
          </p:nvSpPr>
          <p:spPr>
            <a:xfrm>
              <a:off x="16585560" y="8688960"/>
              <a:ext cx="1539000" cy="782640"/>
            </a:xfrm>
            <a:custGeom>
              <a:avLst/>
              <a:gdLst>
                <a:gd name="textAreaLeft" fmla="*/ 0 w 1539000"/>
                <a:gd name="textAreaRight" fmla="*/ 1539360 w 1539000"/>
                <a:gd name="textAreaTop" fmla="*/ 0 h 782640"/>
                <a:gd name="textAreaBottom" fmla="*/ 783000 h 782640"/>
              </a:gdLst>
              <a:ahLst/>
              <a:rect l="textAreaLeft" t="textAreaTop" r="textAreaRight" b="textAreaBottom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4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33" name="TextBox 18"/>
            <p:cNvSpPr/>
            <p:nvPr/>
          </p:nvSpPr>
          <p:spPr>
            <a:xfrm>
              <a:off x="16772040" y="9133560"/>
              <a:ext cx="437760" cy="470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defTabSz="914400">
                <a:lnSpc>
                  <a:spcPts val="1851"/>
                </a:lnSpc>
              </a:pPr>
              <a:r>
                <a:rPr b="0" lang="en-US" sz="1320" spc="23" strike="noStrike" u="none">
                  <a:solidFill>
                    <a:srgbClr val="0efec1"/>
                  </a:solidFill>
                  <a:uFillTx/>
                  <a:latin typeface="Open Sans Extra Bold"/>
                  <a:ea typeface="Open Sans Extra Bold"/>
                </a:rPr>
                <a:t>XVIII</a:t>
              </a:r>
              <a:endParaRPr b="0" lang="pt-BR" sz="132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grpSp>
        <p:nvGrpSpPr>
          <p:cNvPr id="134" name="Group 14"/>
          <p:cNvGrpSpPr/>
          <p:nvPr/>
        </p:nvGrpSpPr>
        <p:grpSpPr>
          <a:xfrm>
            <a:off x="360000" y="-360000"/>
            <a:ext cx="180000" cy="10417320"/>
            <a:chOff x="360000" y="-360000"/>
            <a:chExt cx="180000" cy="10417320"/>
          </a:xfrm>
        </p:grpSpPr>
        <p:sp>
          <p:nvSpPr>
            <p:cNvPr id="135" name="Freeform 41"/>
            <p:cNvSpPr/>
            <p:nvPr/>
          </p:nvSpPr>
          <p:spPr>
            <a:xfrm>
              <a:off x="360000" y="702000"/>
              <a:ext cx="180000" cy="9355320"/>
            </a:xfrm>
            <a:custGeom>
              <a:avLst/>
              <a:gdLst>
                <a:gd name="textAreaLeft" fmla="*/ 0 w 180000"/>
                <a:gd name="textAreaRight" fmla="*/ 180360 w 180000"/>
                <a:gd name="textAreaTop" fmla="*/ 0 h 9355320"/>
                <a:gd name="textAreaBottom" fmla="*/ 9355680 h 9355320"/>
              </a:gdLst>
              <a:ahLst/>
              <a:rect l="textAreaLeft" t="textAreaTop" r="textAreaRight" b="textAreaBottom"/>
              <a:pathLst>
                <a:path w="52981" h="503639">
                  <a:moveTo>
                    <a:pt x="0" y="0"/>
                  </a:moveTo>
                  <a:lnTo>
                    <a:pt x="52981" y="0"/>
                  </a:lnTo>
                  <a:lnTo>
                    <a:pt x="52981" y="503639"/>
                  </a:lnTo>
                  <a:lnTo>
                    <a:pt x="0" y="503639"/>
                  </a:lnTo>
                  <a:close/>
                </a:path>
              </a:pathLst>
            </a:custGeom>
            <a:solidFill>
              <a:srgbClr val="15489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36" name="TextBox 40"/>
            <p:cNvSpPr/>
            <p:nvPr/>
          </p:nvSpPr>
          <p:spPr>
            <a:xfrm>
              <a:off x="360000" y="-360000"/>
              <a:ext cx="180000" cy="104173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50760" rIns="50760" tIns="50760" bIns="50760" anchor="ctr">
              <a:noAutofit/>
            </a:bodyPr>
            <a:p>
              <a:endParaRPr b="0" lang="en-US" sz="1800" strike="noStrike" u="none">
                <a:solidFill>
                  <a:schemeClr val="dk1"/>
                </a:solidFill>
                <a:uFillTx/>
                <a:latin typeface="Calibri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 28"/>
          <p:cNvGrpSpPr/>
          <p:nvPr/>
        </p:nvGrpSpPr>
        <p:grpSpPr>
          <a:xfrm>
            <a:off x="16334640" y="8437680"/>
            <a:ext cx="1848960" cy="1848960"/>
            <a:chOff x="16334640" y="8437680"/>
            <a:chExt cx="1848960" cy="1848960"/>
          </a:xfrm>
        </p:grpSpPr>
        <p:grpSp>
          <p:nvGrpSpPr>
            <p:cNvPr id="138" name="Group 29"/>
            <p:cNvGrpSpPr/>
            <p:nvPr/>
          </p:nvGrpSpPr>
          <p:grpSpPr>
            <a:xfrm>
              <a:off x="16334640" y="8437680"/>
              <a:ext cx="1848960" cy="1848960"/>
              <a:chOff x="16334640" y="8437680"/>
              <a:chExt cx="1848960" cy="1848960"/>
            </a:xfrm>
          </p:grpSpPr>
          <p:sp>
            <p:nvSpPr>
              <p:cNvPr id="139" name="Freeform 30"/>
              <p:cNvSpPr/>
              <p:nvPr/>
            </p:nvSpPr>
            <p:spPr>
              <a:xfrm>
                <a:off x="16334640" y="8437680"/>
                <a:ext cx="1848960" cy="1848960"/>
              </a:xfrm>
              <a:custGeom>
                <a:avLst/>
                <a:gdLst>
                  <a:gd name="textAreaLeft" fmla="*/ 0 w 1848960"/>
                  <a:gd name="textAreaRight" fmla="*/ 1849320 w 1848960"/>
                  <a:gd name="textAreaTop" fmla="*/ 0 h 1848960"/>
                  <a:gd name="textAreaBottom" fmla="*/ 1849320 h 1848960"/>
                </a:gdLst>
                <a:ahLst/>
                <a:rect l="textAreaLeft" t="textAreaTop" r="textAreaRight" b="textAreaBottom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90000" rIns="90000" tIns="45000" bIns="45000" anchor="t">
                <a:noAutofit/>
              </a:bodyPr>
              <a:p>
                <a:endParaRPr b="0" lang="pt-BR" sz="1800" strike="noStrike" u="none">
                  <a:solidFill>
                    <a:srgbClr val="000000"/>
                  </a:solidFill>
                  <a:uFillTx/>
                  <a:latin typeface="Arial"/>
                </a:endParaRPr>
              </a:p>
            </p:txBody>
          </p:sp>
          <p:sp>
            <p:nvSpPr>
              <p:cNvPr id="140" name="TextBox 31"/>
              <p:cNvSpPr/>
              <p:nvPr/>
            </p:nvSpPr>
            <p:spPr>
              <a:xfrm>
                <a:off x="16507800" y="8567640"/>
                <a:ext cx="1502280" cy="1545840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/>
              <a:fillRef idx="0"/>
              <a:effectRef idx="0"/>
              <a:fontRef idx="minor"/>
            </p:style>
            <p:txBody>
              <a:bodyPr lIns="19800" rIns="19800" tIns="19800" bIns="19800" anchor="ctr">
                <a:noAutofit/>
              </a:bodyPr>
              <a:p>
                <a:endParaRPr b="0" lang="en-US" sz="1800" strike="noStrike" u="none">
                  <a:solidFill>
                    <a:schemeClr val="dk1"/>
                  </a:solidFill>
                  <a:uFillTx/>
                  <a:latin typeface="Calibri"/>
                </a:endParaRPr>
              </a:p>
            </p:txBody>
          </p:sp>
        </p:grpSp>
        <p:sp>
          <p:nvSpPr>
            <p:cNvPr id="141" name="TextBox 32"/>
            <p:cNvSpPr/>
            <p:nvPr/>
          </p:nvSpPr>
          <p:spPr>
            <a:xfrm>
              <a:off x="16763400" y="9785160"/>
              <a:ext cx="1018440" cy="997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algn="ctr" defTabSz="914400">
                <a:lnSpc>
                  <a:spcPts val="782"/>
                </a:lnSpc>
              </a:pPr>
              <a:r>
                <a:rPr b="0" lang="en-US" sz="560" strike="noStrike" u="none">
                  <a:solidFill>
                    <a:srgbClr val="ffffff"/>
                  </a:solidFill>
                  <a:uFillTx/>
                  <a:latin typeface="Arial"/>
                  <a:ea typeface="Arial"/>
                </a:rPr>
                <a:t>ARMAÇÃO DOS BÚZIOS - RJ</a:t>
              </a:r>
              <a:endParaRPr b="0" lang="pt-BR" sz="56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42" name="Freeform 33"/>
            <p:cNvSpPr/>
            <p:nvPr/>
          </p:nvSpPr>
          <p:spPr>
            <a:xfrm>
              <a:off x="16724880" y="9398520"/>
              <a:ext cx="1095480" cy="208440"/>
            </a:xfrm>
            <a:custGeom>
              <a:avLst/>
              <a:gdLst>
                <a:gd name="textAreaLeft" fmla="*/ 0 w 1095480"/>
                <a:gd name="textAreaRight" fmla="*/ 1095840 w 1095480"/>
                <a:gd name="textAreaTop" fmla="*/ 0 h 208440"/>
                <a:gd name="textAreaBottom" fmla="*/ 208800 h 208440"/>
              </a:gdLst>
              <a:ahLst/>
              <a:rect l="textAreaLeft" t="textAreaTop" r="textAreaRight" b="textAreaBottom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43" name="Freeform 34"/>
            <p:cNvSpPr/>
            <p:nvPr/>
          </p:nvSpPr>
          <p:spPr>
            <a:xfrm>
              <a:off x="16724880" y="9596520"/>
              <a:ext cx="1095480" cy="180000"/>
            </a:xfrm>
            <a:custGeom>
              <a:avLst/>
              <a:gdLst>
                <a:gd name="textAreaLeft" fmla="*/ 0 w 1095480"/>
                <a:gd name="textAreaRight" fmla="*/ 1095840 w 1095480"/>
                <a:gd name="textAreaTop" fmla="*/ 0 h 180000"/>
                <a:gd name="textAreaBottom" fmla="*/ 180360 h 180000"/>
              </a:gdLst>
              <a:ahLst/>
              <a:rect l="textAreaLeft" t="textAreaTop" r="textAreaRight" b="textAreaBottom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2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44" name="Freeform 35"/>
            <p:cNvSpPr/>
            <p:nvPr/>
          </p:nvSpPr>
          <p:spPr>
            <a:xfrm>
              <a:off x="16585560" y="8688960"/>
              <a:ext cx="1539000" cy="782640"/>
            </a:xfrm>
            <a:custGeom>
              <a:avLst/>
              <a:gdLst>
                <a:gd name="textAreaLeft" fmla="*/ 0 w 1539000"/>
                <a:gd name="textAreaRight" fmla="*/ 1539360 w 1539000"/>
                <a:gd name="textAreaTop" fmla="*/ 0 h 782640"/>
                <a:gd name="textAreaBottom" fmla="*/ 783000 h 782640"/>
              </a:gdLst>
              <a:ahLst/>
              <a:rect l="textAreaLeft" t="textAreaTop" r="textAreaRight" b="textAreaBottom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 rotWithShape="0">
              <a:blip r:embed="rId3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45" name="TextBox 36"/>
            <p:cNvSpPr/>
            <p:nvPr/>
          </p:nvSpPr>
          <p:spPr>
            <a:xfrm>
              <a:off x="16772040" y="9133560"/>
              <a:ext cx="437760" cy="47052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0" rIns="0" tIns="0" bIns="0" anchor="t">
              <a:spAutoFit/>
            </a:bodyPr>
            <a:p>
              <a:pPr defTabSz="914400">
                <a:lnSpc>
                  <a:spcPts val="1851"/>
                </a:lnSpc>
              </a:pPr>
              <a:r>
                <a:rPr b="0" lang="en-US" sz="1320" spc="23" strike="noStrike" u="none">
                  <a:solidFill>
                    <a:srgbClr val="0efec1"/>
                  </a:solidFill>
                  <a:uFillTx/>
                  <a:latin typeface="Open Sans Extra Bold"/>
                  <a:ea typeface="Open Sans Extra Bold"/>
                </a:rPr>
                <a:t>XVIII</a:t>
              </a:r>
              <a:endParaRPr b="0" lang="pt-BR" sz="132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pic>
        <p:nvPicPr>
          <p:cNvPr id="146" name="" descr=""/>
          <p:cNvPicPr/>
          <p:nvPr/>
        </p:nvPicPr>
        <p:blipFill>
          <a:blip r:embed="rId4"/>
          <a:stretch/>
        </p:blipFill>
        <p:spPr>
          <a:xfrm>
            <a:off x="360000" y="1160280"/>
            <a:ext cx="8052840" cy="6039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7" name="" descr=""/>
          <p:cNvPicPr/>
          <p:nvPr/>
        </p:nvPicPr>
        <p:blipFill>
          <a:blip r:embed="rId5"/>
          <a:stretch/>
        </p:blipFill>
        <p:spPr>
          <a:xfrm>
            <a:off x="8820000" y="1080000"/>
            <a:ext cx="9107280" cy="612468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8" name=""/>
          <p:cNvSpPr txBox="1"/>
          <p:nvPr/>
        </p:nvSpPr>
        <p:spPr>
          <a:xfrm>
            <a:off x="1260000" y="7740000"/>
            <a:ext cx="15300000" cy="3065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pt-BR" sz="8800" strike="noStrike" u="none">
                <a:solidFill>
                  <a:srgbClr val="000000"/>
                </a:solidFill>
                <a:uFillTx/>
                <a:latin typeface="Alensia"/>
                <a:ea typeface="Microsoft YaHei"/>
              </a:rPr>
              <a:t>"Nenhum de nós é tão bom quanto todos nós juntos." </a:t>
            </a:r>
            <a:r>
              <a:rPr b="0" lang="pt-BR" sz="44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                                                                  </a:t>
            </a:r>
            <a:r>
              <a:rPr b="0" lang="pt-BR" sz="2800" strike="noStrike" u="none">
                <a:solidFill>
                  <a:srgbClr val="000000"/>
                </a:solidFill>
                <a:uFillTx/>
                <a:latin typeface="Arial"/>
                <a:ea typeface="Microsoft YaHei"/>
              </a:rPr>
              <a:t>                                                                                                                                                                                      – Ray Kroc </a:t>
            </a:r>
            <a:endParaRPr b="0" lang="pt-BR" sz="2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grpSp>
        <p:nvGrpSpPr>
          <p:cNvPr id="149" name="Group 15"/>
          <p:cNvGrpSpPr/>
          <p:nvPr/>
        </p:nvGrpSpPr>
        <p:grpSpPr>
          <a:xfrm>
            <a:off x="-180000" y="1080000"/>
            <a:ext cx="18468000" cy="1162800"/>
            <a:chOff x="-180000" y="1080000"/>
            <a:chExt cx="18468000" cy="1162800"/>
          </a:xfrm>
        </p:grpSpPr>
        <p:sp>
          <p:nvSpPr>
            <p:cNvPr id="150" name="Freeform 26"/>
            <p:cNvSpPr/>
            <p:nvPr/>
          </p:nvSpPr>
          <p:spPr>
            <a:xfrm>
              <a:off x="-180000" y="1206720"/>
              <a:ext cx="6521040" cy="953280"/>
            </a:xfrm>
            <a:custGeom>
              <a:avLst/>
              <a:gdLst>
                <a:gd name="textAreaLeft" fmla="*/ 0 w 6521040"/>
                <a:gd name="textAreaRight" fmla="*/ 6521400 w 6521040"/>
                <a:gd name="textAreaTop" fmla="*/ 0 h 953280"/>
                <a:gd name="textAreaBottom" fmla="*/ 953640 h 953280"/>
              </a:gdLst>
              <a:ahLst/>
              <a:rect l="textAreaLeft" t="textAreaTop" r="textAreaRight" b="textAreaBottom"/>
              <a:pathLst>
                <a:path w="1981422" h="431012">
                  <a:moveTo>
                    <a:pt x="0" y="0"/>
                  </a:moveTo>
                  <a:lnTo>
                    <a:pt x="1981422" y="0"/>
                  </a:lnTo>
                  <a:lnTo>
                    <a:pt x="1981422" y="431012"/>
                  </a:lnTo>
                  <a:lnTo>
                    <a:pt x="0" y="431012"/>
                  </a:lnTo>
                  <a:close/>
                </a:path>
              </a:pathLst>
            </a:custGeom>
            <a:solidFill>
              <a:srgbClr val="15489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51" name="TextBox 2"/>
            <p:cNvSpPr/>
            <p:nvPr/>
          </p:nvSpPr>
          <p:spPr>
            <a:xfrm>
              <a:off x="4680" y="1080000"/>
              <a:ext cx="6835320" cy="10800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50760" rIns="50760" tIns="50760" bIns="50760" anchor="ctr">
              <a:noAutofit/>
            </a:bodyPr>
            <a:p>
              <a:endParaRPr b="0" lang="en-US" sz="1800" strike="noStrike" u="none">
                <a:solidFill>
                  <a:schemeClr val="dk1"/>
                </a:solidFill>
                <a:uFillTx/>
                <a:latin typeface="Calibri"/>
              </a:endParaRPr>
            </a:p>
          </p:txBody>
        </p:sp>
        <p:sp>
          <p:nvSpPr>
            <p:cNvPr id="152" name=""/>
            <p:cNvSpPr txBox="1"/>
            <p:nvPr/>
          </p:nvSpPr>
          <p:spPr>
            <a:xfrm>
              <a:off x="189360" y="1440000"/>
              <a:ext cx="5634720" cy="8028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pPr algn="ctr"/>
              <a:r>
                <a:rPr b="1" lang="pt-BR" sz="2800" strike="noStrike" u="none">
                  <a:solidFill>
                    <a:srgbClr val="ffffff"/>
                  </a:solidFill>
                  <a:uFillTx/>
                  <a:latin typeface="DIN"/>
                </a:rPr>
                <a:t>O começo de tudo – out 2019</a:t>
              </a:r>
              <a:endParaRPr b="0" lang="pt-BR" sz="2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  <p:sp>
          <p:nvSpPr>
            <p:cNvPr id="153" name="Freeform 42"/>
            <p:cNvSpPr/>
            <p:nvPr/>
          </p:nvSpPr>
          <p:spPr>
            <a:xfrm>
              <a:off x="11766960" y="1206720"/>
              <a:ext cx="6521040" cy="953280"/>
            </a:xfrm>
            <a:custGeom>
              <a:avLst/>
              <a:gdLst>
                <a:gd name="textAreaLeft" fmla="*/ 0 w 6521040"/>
                <a:gd name="textAreaRight" fmla="*/ 6521400 w 6521040"/>
                <a:gd name="textAreaTop" fmla="*/ 0 h 953280"/>
                <a:gd name="textAreaBottom" fmla="*/ 953640 h 953280"/>
              </a:gdLst>
              <a:ahLst/>
              <a:rect l="textAreaLeft" t="textAreaTop" r="textAreaRight" b="textAreaBottom"/>
              <a:pathLst>
                <a:path w="1981422" h="431012">
                  <a:moveTo>
                    <a:pt x="0" y="0"/>
                  </a:moveTo>
                  <a:lnTo>
                    <a:pt x="1981422" y="0"/>
                  </a:lnTo>
                  <a:lnTo>
                    <a:pt x="1981422" y="431012"/>
                  </a:lnTo>
                  <a:lnTo>
                    <a:pt x="0" y="431012"/>
                  </a:lnTo>
                  <a:close/>
                </a:path>
              </a:pathLst>
            </a:custGeom>
            <a:solidFill>
              <a:srgbClr val="154891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noAutofit/>
            </a:bodyPr>
            <a:p>
              <a:endParaRPr b="0" lang="pt-BR" sz="1800" strike="noStrike" u="non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154" name=""/>
            <p:cNvSpPr txBox="1"/>
            <p:nvPr/>
          </p:nvSpPr>
          <p:spPr>
            <a:xfrm>
              <a:off x="12240000" y="1440000"/>
              <a:ext cx="5634720" cy="8028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pPr algn="ctr"/>
              <a:r>
                <a:rPr b="1" lang="pt-BR" sz="2800" strike="noStrike" u="none">
                  <a:solidFill>
                    <a:srgbClr val="ffffff"/>
                  </a:solidFill>
                  <a:uFillTx/>
                  <a:latin typeface="DIN"/>
                </a:rPr>
                <a:t>Entrega do prêmio Nível II – 2025</a:t>
              </a:r>
              <a:endParaRPr b="0" lang="pt-BR" sz="2800" strike="noStrike" u="none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1224</TotalTime>
  <Application>LibreOffice/24.8.4.2$Windows_X86_64 LibreOffice_project/bb3cfa12c7b1bf994ecc5649a80400d06cd71002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  <dc:creator/>
  <dc:description/>
  <dc:identifier>DAGoN4hKEtU</dc:identifier>
  <dc:language>pt-BR</dc:language>
  <cp:lastModifiedBy/>
  <dcterms:modified xsi:type="dcterms:W3CDTF">2025-06-09T09:18:15Z</dcterms:modified>
  <cp:revision>8</cp:revision>
  <dc:subject/>
  <dc:title>Modelo_Slide_XVIIICOngresso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On-screen Show (4:3)</vt:lpwstr>
  </property>
</Properties>
</file>